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71" r:id="rId2"/>
  </p:sldMasterIdLst>
  <p:notesMasterIdLst>
    <p:notesMasterId r:id="rId30"/>
  </p:notesMasterIdLst>
  <p:sldIdLst>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Lst>
  <p:sldSz cx="9144000" cy="5143500" type="screen16x9"/>
  <p:notesSz cx="6858000" cy="9144000"/>
  <p:embeddedFontLst>
    <p:embeddedFont>
      <p:font typeface="Calibri" panose="020F0502020204030204" pitchFamily="34" charset="0"/>
      <p:regular r:id="rId31"/>
      <p:bold r:id="rId32"/>
      <p:italic r:id="rId33"/>
      <p:boldItalic r:id="rId34"/>
    </p:embeddedFont>
    <p:embeddedFont>
      <p:font typeface="Lato" panose="020F0502020204030203" pitchFamily="34" charset="0"/>
      <p:regular r:id="rId35"/>
      <p:bold r:id="rId36"/>
      <p:italic r:id="rId37"/>
      <p:boldItalic r:id="rId38"/>
    </p:embeddedFont>
    <p:embeddedFont>
      <p:font typeface="Poppins Black" panose="00000A00000000000000" pitchFamily="2" charset="0"/>
      <p:bold r:id="rId39"/>
      <p:boldItalic r:id="rId40"/>
    </p:embeddedFont>
    <p:embeddedFont>
      <p:font typeface="Roboto" panose="02000000000000000000" pitchFamily="2" charset="0"/>
      <p:regular r:id="rId41"/>
      <p:bold r:id="rId42"/>
      <p:italic r:id="rId43"/>
      <p:boldItalic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3" d="100"/>
          <a:sy n="103" d="100"/>
        </p:scale>
        <p:origin x="874" y="77"/>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9.fntdata"/><Relationship Id="rId21" Type="http://schemas.openxmlformats.org/officeDocument/2006/relationships/slide" Target="slides/slide19.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6.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fntdata"/><Relationship Id="rId44" Type="http://schemas.openxmlformats.org/officeDocument/2006/relationships/font" Target="fonts/font1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content.schoolsims.com/request-pricing"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content.schoolsims.com/request-pricing"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294f62b1b5a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3" name="Google Shape;133;g294f62b1b5a_0_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2a86fab7c01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2a86fab7c01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2a86fab7c01_1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7" name="Google Shape;187;g2a86fab7c01_1_6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2a86fab7c01_1_2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5" name="Google Shape;195;g2a86fab7c01_1_23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2a86fab7c01_1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2a86fab7c01_1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2a86fab7c01_1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0" name="Google Shape;210;g2a86fab7c01_1_15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2a384ff3d4d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2a384ff3d4d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000">
                <a:solidFill>
                  <a:schemeClr val="dk1"/>
                </a:solidFill>
              </a:rPr>
              <a:t>Intro Slide</a:t>
            </a: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000">
                <a:solidFill>
                  <a:schemeClr val="dk1"/>
                </a:solidFill>
              </a:rPr>
              <a:t>What States we are in</a:t>
            </a: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000">
                <a:solidFill>
                  <a:schemeClr val="dk1"/>
                </a:solidFill>
              </a:rPr>
              <a:t>Higher Education</a:t>
            </a: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000">
                <a:solidFill>
                  <a:schemeClr val="dk1"/>
                </a:solidFill>
              </a:rPr>
              <a:t>Highlight Ken Spero</a:t>
            </a: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000">
                <a:solidFill>
                  <a:schemeClr val="dk1"/>
                </a:solidFill>
              </a:rPr>
              <a:t>2 Slides</a:t>
            </a: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000">
                <a:solidFill>
                  <a:schemeClr val="dk1"/>
                </a:solidFill>
              </a:rPr>
              <a:t>Range of the libraries</a:t>
            </a: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000">
                <a:solidFill>
                  <a:schemeClr val="dk1"/>
                </a:solidFill>
              </a:rPr>
              <a:t>Ed Leadership Programs</a:t>
            </a: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000">
                <a:solidFill>
                  <a:schemeClr val="dk1"/>
                </a:solidFill>
              </a:rPr>
              <a:t>35 Sims</a:t>
            </a: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000">
                <a:solidFill>
                  <a:schemeClr val="dk1"/>
                </a:solidFill>
              </a:rPr>
              <a:t>Highlight a few titles</a:t>
            </a: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000">
                <a:solidFill>
                  <a:schemeClr val="dk1"/>
                </a:solidFill>
              </a:rPr>
              <a:t>LeaderSims, TeacherSims</a:t>
            </a:r>
            <a:endParaRPr sz="1000">
              <a:solidFill>
                <a:schemeClr val="dk1"/>
              </a:solidFill>
            </a:endParaRPr>
          </a:p>
          <a:p>
            <a:pPr marL="0" lvl="0" indent="0" algn="l" rtl="0">
              <a:lnSpc>
                <a:spcPct val="115000"/>
              </a:lnSpc>
              <a:spcBef>
                <a:spcPts val="0"/>
              </a:spcBef>
              <a:spcAft>
                <a:spcPts val="0"/>
              </a:spcAft>
              <a:buNone/>
            </a:pPr>
            <a:r>
              <a:rPr lang="en" sz="1000">
                <a:solidFill>
                  <a:schemeClr val="dk1"/>
                </a:solidFill>
              </a:rPr>
              <a:t>1 slide where we are and 1 slide on the simulations</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2a802dd3e28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2a802dd3e28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21a600a6d1f_0_2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21a600a6d1f_0_2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000">
                <a:solidFill>
                  <a:schemeClr val="dk1"/>
                </a:solidFill>
              </a:rPr>
              <a:t>Thank you for attending! If you would like to learn more about the pricing of SchoolSims, please email jjaramillo@schoolsims.com or click here: </a:t>
            </a:r>
            <a:r>
              <a:rPr lang="en" sz="1000" u="sng">
                <a:solidFill>
                  <a:schemeClr val="hlink"/>
                </a:solidFill>
                <a:hlinkClick r:id="rId3"/>
              </a:rPr>
              <a:t>https://content.schoolsims.com/request-pricing</a:t>
            </a:r>
            <a:r>
              <a:rPr lang="en" sz="1000">
                <a:solidFill>
                  <a:schemeClr val="dk1"/>
                </a:solidFill>
              </a:rPr>
              <a:t>.</a:t>
            </a:r>
            <a:endParaRPr sz="1000">
              <a:solidFill>
                <a:schemeClr val="dk1"/>
              </a:solidFill>
            </a:endParaRPr>
          </a:p>
          <a:p>
            <a:pPr marL="0" lvl="0" indent="0" algn="l" rtl="0">
              <a:lnSpc>
                <a:spcPct val="115000"/>
              </a:lnSpc>
              <a:spcBef>
                <a:spcPts val="0"/>
              </a:spcBef>
              <a:spcAft>
                <a:spcPts val="0"/>
              </a:spcAft>
              <a:buNone/>
            </a:pPr>
            <a:r>
              <a:rPr lang="en" sz="1000">
                <a:solidFill>
                  <a:schemeClr val="dk1"/>
                </a:solidFill>
              </a:rPr>
              <a:t>We look forward to connecting with you soon!</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2a86fab7c01_1_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2a86fab7c01_1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2a86fab7c01_1_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2a86fab7c01_1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891502d7b7_13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9" name="Google Shape;139;g1891502d7b7_13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2a86fab7c01_1_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2a86fab7c01_1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2a86fab7c01_1_3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9" name="Google Shape;249;g2a86fab7c01_1_39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2a86fab7c01_1_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2a86fab7c01_1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2a86fab7c01_1_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2a86fab7c01_1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2a86fab7c01_1_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2a86fab7c01_1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2a86fab7c01_1_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2a86fab7c01_1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2a86fab7c01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2a86fab7c01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000">
                <a:solidFill>
                  <a:schemeClr val="dk1"/>
                </a:solidFill>
              </a:rPr>
              <a:t>Thank you for attending! If you would like to learn more about the pricing of SchoolSims, please email jjaramillo@schoolsims.com or click here: </a:t>
            </a:r>
            <a:r>
              <a:rPr lang="en" sz="1000" u="sng">
                <a:solidFill>
                  <a:schemeClr val="hlink"/>
                </a:solidFill>
                <a:hlinkClick r:id="rId3"/>
              </a:rPr>
              <a:t>https://content.schoolsims.com/request-pricing</a:t>
            </a:r>
            <a:r>
              <a:rPr lang="en" sz="1000">
                <a:solidFill>
                  <a:schemeClr val="dk1"/>
                </a:solidFill>
              </a:rPr>
              <a:t>.</a:t>
            </a:r>
            <a:endParaRPr sz="1000">
              <a:solidFill>
                <a:schemeClr val="dk1"/>
              </a:solidFill>
            </a:endParaRPr>
          </a:p>
          <a:p>
            <a:pPr marL="0" lvl="0" indent="0" algn="l" rtl="0">
              <a:lnSpc>
                <a:spcPct val="115000"/>
              </a:lnSpc>
              <a:spcBef>
                <a:spcPts val="0"/>
              </a:spcBef>
              <a:spcAft>
                <a:spcPts val="0"/>
              </a:spcAft>
              <a:buNone/>
            </a:pPr>
            <a:r>
              <a:rPr lang="en" sz="1000">
                <a:solidFill>
                  <a:schemeClr val="dk1"/>
                </a:solidFill>
              </a:rPr>
              <a:t>We look forward to connecting with you soon!</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21a600a6d1f_0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21a600a6d1f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294f62b1b5a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4" name="Google Shape;144;g294f62b1b5a_0_8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2a384ff3d4d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9" name="Google Shape;149;g2a384ff3d4d_0_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2a86fab7c01_4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4" name="Google Shape;154;g2a86fab7c01_4_1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2843ec28cc2_8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2843ec28cc2_8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1f99e00fccd_11_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5" name="Google Shape;165;g1f99e00fccd_11_7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1f99e00fccd_11_1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1f99e00fccd_11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1f99e00fccd_1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1f99e00fccd_1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000">
                <a:solidFill>
                  <a:schemeClr val="dk1"/>
                </a:solidFill>
              </a:rPr>
              <a:t>Intro Slide</a:t>
            </a: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000">
                <a:solidFill>
                  <a:schemeClr val="dk1"/>
                </a:solidFill>
              </a:rPr>
              <a:t>What States we are in</a:t>
            </a: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000">
                <a:solidFill>
                  <a:schemeClr val="dk1"/>
                </a:solidFill>
              </a:rPr>
              <a:t>Higher Education</a:t>
            </a: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000">
                <a:solidFill>
                  <a:schemeClr val="dk1"/>
                </a:solidFill>
              </a:rPr>
              <a:t>Highlight Ken Spero</a:t>
            </a: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000">
                <a:solidFill>
                  <a:schemeClr val="dk1"/>
                </a:solidFill>
              </a:rPr>
              <a:t>2 Slides</a:t>
            </a: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000">
                <a:solidFill>
                  <a:schemeClr val="dk1"/>
                </a:solidFill>
              </a:rPr>
              <a:t>Range of the libraries</a:t>
            </a: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000">
                <a:solidFill>
                  <a:schemeClr val="dk1"/>
                </a:solidFill>
              </a:rPr>
              <a:t>Ed Leadership Programs</a:t>
            </a: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000">
                <a:solidFill>
                  <a:schemeClr val="dk1"/>
                </a:solidFill>
              </a:rPr>
              <a:t>35 Sims</a:t>
            </a: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000">
                <a:solidFill>
                  <a:schemeClr val="dk1"/>
                </a:solidFill>
              </a:rPr>
              <a:t>Highlight a few titles</a:t>
            </a: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000">
                <a:solidFill>
                  <a:schemeClr val="dk1"/>
                </a:solidFill>
              </a:rPr>
              <a:t>LeaderSims, TeacherSims</a:t>
            </a:r>
            <a:endParaRPr sz="1000">
              <a:solidFill>
                <a:schemeClr val="dk1"/>
              </a:solidFill>
            </a:endParaRPr>
          </a:p>
          <a:p>
            <a:pPr marL="0" lvl="0" indent="0" algn="l" rtl="0">
              <a:lnSpc>
                <a:spcPct val="115000"/>
              </a:lnSpc>
              <a:spcBef>
                <a:spcPts val="0"/>
              </a:spcBef>
              <a:spcAft>
                <a:spcPts val="0"/>
              </a:spcAft>
              <a:buNone/>
            </a:pPr>
            <a:r>
              <a:rPr lang="en" sz="1000">
                <a:solidFill>
                  <a:schemeClr val="dk1"/>
                </a:solidFill>
              </a:rPr>
              <a:t>1 slide where we are and 1 slide on the simulations</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Google Shape;57;p14"/>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lvl="0" algn="l" rtl="0">
              <a:spcBef>
                <a:spcPts val="0"/>
              </a:spcBef>
              <a:spcAft>
                <a:spcPts val="0"/>
              </a:spcAft>
              <a:buSzPts val="700"/>
              <a:buNone/>
              <a:defRPr/>
            </a:lvl1pPr>
            <a:lvl2pPr lvl="1" algn="l" rtl="0">
              <a:spcBef>
                <a:spcPts val="0"/>
              </a:spcBef>
              <a:spcAft>
                <a:spcPts val="0"/>
              </a:spcAft>
              <a:buSzPts val="700"/>
              <a:buNone/>
              <a:defRPr/>
            </a:lvl2pPr>
            <a:lvl3pPr lvl="2" algn="l" rtl="0">
              <a:spcBef>
                <a:spcPts val="0"/>
              </a:spcBef>
              <a:spcAft>
                <a:spcPts val="0"/>
              </a:spcAft>
              <a:buSzPts val="700"/>
              <a:buNone/>
              <a:defRPr/>
            </a:lvl3pPr>
            <a:lvl4pPr lvl="3" algn="l" rtl="0">
              <a:spcBef>
                <a:spcPts val="0"/>
              </a:spcBef>
              <a:spcAft>
                <a:spcPts val="0"/>
              </a:spcAft>
              <a:buSzPts val="700"/>
              <a:buNone/>
              <a:defRPr/>
            </a:lvl4pPr>
            <a:lvl5pPr lvl="4" algn="l" rtl="0">
              <a:spcBef>
                <a:spcPts val="0"/>
              </a:spcBef>
              <a:spcAft>
                <a:spcPts val="0"/>
              </a:spcAft>
              <a:buSzPts val="700"/>
              <a:buNone/>
              <a:defRPr/>
            </a:lvl5pPr>
            <a:lvl6pPr lvl="5" algn="l" rtl="0">
              <a:spcBef>
                <a:spcPts val="0"/>
              </a:spcBef>
              <a:spcAft>
                <a:spcPts val="0"/>
              </a:spcAft>
              <a:buSzPts val="700"/>
              <a:buNone/>
              <a:defRPr/>
            </a:lvl6pPr>
            <a:lvl7pPr lvl="6" algn="l" rtl="0">
              <a:spcBef>
                <a:spcPts val="0"/>
              </a:spcBef>
              <a:spcAft>
                <a:spcPts val="0"/>
              </a:spcAft>
              <a:buSzPts val="700"/>
              <a:buNone/>
              <a:defRPr/>
            </a:lvl7pPr>
            <a:lvl8pPr lvl="7" algn="l" rtl="0">
              <a:spcBef>
                <a:spcPts val="0"/>
              </a:spcBef>
              <a:spcAft>
                <a:spcPts val="0"/>
              </a:spcAft>
              <a:buSzPts val="700"/>
              <a:buNone/>
              <a:defRPr/>
            </a:lvl8pPr>
            <a:lvl9pPr lvl="8" algn="l" rtl="0">
              <a:spcBef>
                <a:spcPts val="0"/>
              </a:spcBef>
              <a:spcAft>
                <a:spcPts val="0"/>
              </a:spcAft>
              <a:buSzPts val="700"/>
              <a:buNone/>
              <a:defRPr/>
            </a:lvl9pPr>
          </a:lstStyle>
          <a:p>
            <a:endParaRPr/>
          </a:p>
        </p:txBody>
      </p:sp>
      <p:sp>
        <p:nvSpPr>
          <p:cNvPr id="58" name="Google Shape;58;p14"/>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lvl="0" algn="ctr" rtl="0">
              <a:spcBef>
                <a:spcPts val="0"/>
              </a:spcBef>
              <a:spcAft>
                <a:spcPts val="0"/>
              </a:spcAft>
              <a:buSzPts val="700"/>
              <a:buNone/>
              <a:defRPr/>
            </a:lvl1pPr>
            <a:lvl2pPr lvl="1" algn="l" rtl="0">
              <a:spcBef>
                <a:spcPts val="0"/>
              </a:spcBef>
              <a:spcAft>
                <a:spcPts val="0"/>
              </a:spcAft>
              <a:buSzPts val="700"/>
              <a:buNone/>
              <a:defRPr/>
            </a:lvl2pPr>
            <a:lvl3pPr lvl="2" algn="l" rtl="0">
              <a:spcBef>
                <a:spcPts val="0"/>
              </a:spcBef>
              <a:spcAft>
                <a:spcPts val="0"/>
              </a:spcAft>
              <a:buSzPts val="700"/>
              <a:buNone/>
              <a:defRPr/>
            </a:lvl3pPr>
            <a:lvl4pPr lvl="3" algn="l" rtl="0">
              <a:spcBef>
                <a:spcPts val="0"/>
              </a:spcBef>
              <a:spcAft>
                <a:spcPts val="0"/>
              </a:spcAft>
              <a:buSzPts val="700"/>
              <a:buNone/>
              <a:defRPr/>
            </a:lvl4pPr>
            <a:lvl5pPr lvl="4" algn="l" rtl="0">
              <a:spcBef>
                <a:spcPts val="0"/>
              </a:spcBef>
              <a:spcAft>
                <a:spcPts val="0"/>
              </a:spcAft>
              <a:buSzPts val="700"/>
              <a:buNone/>
              <a:defRPr/>
            </a:lvl5pPr>
            <a:lvl6pPr lvl="5" algn="l" rtl="0">
              <a:spcBef>
                <a:spcPts val="0"/>
              </a:spcBef>
              <a:spcAft>
                <a:spcPts val="0"/>
              </a:spcAft>
              <a:buSzPts val="700"/>
              <a:buNone/>
              <a:defRPr/>
            </a:lvl6pPr>
            <a:lvl7pPr lvl="6" algn="l" rtl="0">
              <a:spcBef>
                <a:spcPts val="0"/>
              </a:spcBef>
              <a:spcAft>
                <a:spcPts val="0"/>
              </a:spcAft>
              <a:buSzPts val="700"/>
              <a:buNone/>
              <a:defRPr/>
            </a:lvl7pPr>
            <a:lvl8pPr lvl="7" algn="l" rtl="0">
              <a:spcBef>
                <a:spcPts val="0"/>
              </a:spcBef>
              <a:spcAft>
                <a:spcPts val="0"/>
              </a:spcAft>
              <a:buSzPts val="700"/>
              <a:buNone/>
              <a:defRPr/>
            </a:lvl8pPr>
            <a:lvl9pPr lvl="8" algn="l" rtl="0">
              <a:spcBef>
                <a:spcPts val="0"/>
              </a:spcBef>
              <a:spcAft>
                <a:spcPts val="0"/>
              </a:spcAft>
              <a:buSzPts val="700"/>
              <a:buNone/>
              <a:defRPr/>
            </a:lvl9pPr>
          </a:lstStyle>
          <a:p>
            <a:endParaRPr/>
          </a:p>
        </p:txBody>
      </p:sp>
      <p:sp>
        <p:nvSpPr>
          <p:cNvPr id="59" name="Google Shape;59;p14"/>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0"/>
        <p:cNvGrpSpPr/>
        <p:nvPr/>
      </p:nvGrpSpPr>
      <p:grpSpPr>
        <a:xfrm>
          <a:off x="0" y="0"/>
          <a:ext cx="0" cy="0"/>
          <a:chOff x="0" y="0"/>
          <a:chExt cx="0" cy="0"/>
        </a:xfrm>
      </p:grpSpPr>
      <p:sp>
        <p:nvSpPr>
          <p:cNvPr id="61" name="Google Shape;61;p15"/>
          <p:cNvSpPr txBox="1">
            <a:spLocks noGrp="1"/>
          </p:cNvSpPr>
          <p:nvPr>
            <p:ph type="ctrTitle"/>
          </p:nvPr>
        </p:nvSpPr>
        <p:spPr>
          <a:xfrm>
            <a:off x="342900" y="1065213"/>
            <a:ext cx="3886200" cy="735000"/>
          </a:xfrm>
          <a:prstGeom prst="rect">
            <a:avLst/>
          </a:prstGeom>
          <a:noFill/>
          <a:ln>
            <a:noFill/>
          </a:ln>
        </p:spPr>
        <p:txBody>
          <a:bodyPr spcFirstLastPara="1" wrap="square" lIns="45725" tIns="22850" rIns="45725" bIns="22850" anchor="ctr" anchorCtr="0">
            <a:normAutofit/>
          </a:bodyPr>
          <a:lstStyle>
            <a:lvl1pPr lvl="0" algn="ctr" rtl="0">
              <a:spcBef>
                <a:spcPts val="0"/>
              </a:spcBef>
              <a:spcAft>
                <a:spcPts val="0"/>
              </a:spcAft>
              <a:buClr>
                <a:schemeClr val="dk1"/>
              </a:buClr>
              <a:buSzPts val="900"/>
              <a:buNone/>
              <a:defRPr/>
            </a:lvl1pPr>
            <a:lvl2pPr lvl="1" rtl="0">
              <a:spcBef>
                <a:spcPts val="0"/>
              </a:spcBef>
              <a:spcAft>
                <a:spcPts val="0"/>
              </a:spcAft>
              <a:buSzPts val="700"/>
              <a:buNone/>
              <a:defRPr/>
            </a:lvl2pPr>
            <a:lvl3pPr lvl="2" rtl="0">
              <a:spcBef>
                <a:spcPts val="0"/>
              </a:spcBef>
              <a:spcAft>
                <a:spcPts val="0"/>
              </a:spcAft>
              <a:buSzPts val="700"/>
              <a:buNone/>
              <a:defRPr/>
            </a:lvl3pPr>
            <a:lvl4pPr lvl="3" rtl="0">
              <a:spcBef>
                <a:spcPts val="0"/>
              </a:spcBef>
              <a:spcAft>
                <a:spcPts val="0"/>
              </a:spcAft>
              <a:buSzPts val="700"/>
              <a:buNone/>
              <a:defRPr/>
            </a:lvl4pPr>
            <a:lvl5pPr lvl="4" rtl="0">
              <a:spcBef>
                <a:spcPts val="0"/>
              </a:spcBef>
              <a:spcAft>
                <a:spcPts val="0"/>
              </a:spcAft>
              <a:buSzPts val="700"/>
              <a:buNone/>
              <a:defRPr/>
            </a:lvl5pPr>
            <a:lvl6pPr lvl="5" rtl="0">
              <a:spcBef>
                <a:spcPts val="0"/>
              </a:spcBef>
              <a:spcAft>
                <a:spcPts val="0"/>
              </a:spcAft>
              <a:buSzPts val="700"/>
              <a:buNone/>
              <a:defRPr/>
            </a:lvl6pPr>
            <a:lvl7pPr lvl="6" rtl="0">
              <a:spcBef>
                <a:spcPts val="0"/>
              </a:spcBef>
              <a:spcAft>
                <a:spcPts val="0"/>
              </a:spcAft>
              <a:buSzPts val="700"/>
              <a:buNone/>
              <a:defRPr/>
            </a:lvl7pPr>
            <a:lvl8pPr lvl="7" rtl="0">
              <a:spcBef>
                <a:spcPts val="0"/>
              </a:spcBef>
              <a:spcAft>
                <a:spcPts val="0"/>
              </a:spcAft>
              <a:buSzPts val="700"/>
              <a:buNone/>
              <a:defRPr/>
            </a:lvl8pPr>
            <a:lvl9pPr lvl="8" rtl="0">
              <a:spcBef>
                <a:spcPts val="0"/>
              </a:spcBef>
              <a:spcAft>
                <a:spcPts val="0"/>
              </a:spcAft>
              <a:buSzPts val="700"/>
              <a:buNone/>
              <a:defRPr/>
            </a:lvl9pPr>
          </a:lstStyle>
          <a:p>
            <a:endParaRPr/>
          </a:p>
        </p:txBody>
      </p:sp>
      <p:sp>
        <p:nvSpPr>
          <p:cNvPr id="62" name="Google Shape;62;p15"/>
          <p:cNvSpPr txBox="1">
            <a:spLocks noGrp="1"/>
          </p:cNvSpPr>
          <p:nvPr>
            <p:ph type="subTitle" idx="1"/>
          </p:nvPr>
        </p:nvSpPr>
        <p:spPr>
          <a:xfrm>
            <a:off x="685800" y="1943100"/>
            <a:ext cx="3200400" cy="876300"/>
          </a:xfrm>
          <a:prstGeom prst="rect">
            <a:avLst/>
          </a:prstGeom>
          <a:noFill/>
          <a:ln>
            <a:noFill/>
          </a:ln>
        </p:spPr>
        <p:txBody>
          <a:bodyPr spcFirstLastPara="1" wrap="square" lIns="45725" tIns="22850" rIns="45725" bIns="22850" anchor="t" anchorCtr="0">
            <a:normAutofit/>
          </a:bodyPr>
          <a:lstStyle>
            <a:lvl1pPr lvl="0" algn="ctr" rtl="0">
              <a:spcBef>
                <a:spcPts val="300"/>
              </a:spcBef>
              <a:spcAft>
                <a:spcPts val="0"/>
              </a:spcAft>
              <a:buClr>
                <a:srgbClr val="888888"/>
              </a:buClr>
              <a:buSzPts val="1600"/>
              <a:buNone/>
              <a:defRPr>
                <a:solidFill>
                  <a:srgbClr val="888888"/>
                </a:solidFill>
              </a:defRPr>
            </a:lvl1pPr>
            <a:lvl2pPr lvl="1" algn="ctr" rtl="0">
              <a:spcBef>
                <a:spcPts val="300"/>
              </a:spcBef>
              <a:spcAft>
                <a:spcPts val="0"/>
              </a:spcAft>
              <a:buClr>
                <a:srgbClr val="888888"/>
              </a:buClr>
              <a:buSzPts val="1400"/>
              <a:buNone/>
              <a:defRPr>
                <a:solidFill>
                  <a:srgbClr val="888888"/>
                </a:solidFill>
              </a:defRPr>
            </a:lvl2pPr>
            <a:lvl3pPr lvl="2" algn="ctr" rtl="0">
              <a:spcBef>
                <a:spcPts val="200"/>
              </a:spcBef>
              <a:spcAft>
                <a:spcPts val="0"/>
              </a:spcAft>
              <a:buClr>
                <a:srgbClr val="888888"/>
              </a:buClr>
              <a:buSzPts val="1200"/>
              <a:buNone/>
              <a:defRPr>
                <a:solidFill>
                  <a:srgbClr val="888888"/>
                </a:solidFill>
              </a:defRPr>
            </a:lvl3pPr>
            <a:lvl4pPr lvl="3" algn="ctr" rtl="0">
              <a:spcBef>
                <a:spcPts val="200"/>
              </a:spcBef>
              <a:spcAft>
                <a:spcPts val="0"/>
              </a:spcAft>
              <a:buClr>
                <a:srgbClr val="888888"/>
              </a:buClr>
              <a:buSzPts val="1000"/>
              <a:buNone/>
              <a:defRPr>
                <a:solidFill>
                  <a:srgbClr val="888888"/>
                </a:solidFill>
              </a:defRPr>
            </a:lvl4pPr>
            <a:lvl5pPr lvl="4" algn="ctr" rtl="0">
              <a:spcBef>
                <a:spcPts val="200"/>
              </a:spcBef>
              <a:spcAft>
                <a:spcPts val="0"/>
              </a:spcAft>
              <a:buClr>
                <a:srgbClr val="888888"/>
              </a:buClr>
              <a:buSzPts val="1000"/>
              <a:buNone/>
              <a:defRPr>
                <a:solidFill>
                  <a:srgbClr val="888888"/>
                </a:solidFill>
              </a:defRPr>
            </a:lvl5pPr>
            <a:lvl6pPr lvl="5" algn="ctr" rtl="0">
              <a:spcBef>
                <a:spcPts val="200"/>
              </a:spcBef>
              <a:spcAft>
                <a:spcPts val="0"/>
              </a:spcAft>
              <a:buClr>
                <a:srgbClr val="888888"/>
              </a:buClr>
              <a:buSzPts val="1000"/>
              <a:buNone/>
              <a:defRPr>
                <a:solidFill>
                  <a:srgbClr val="888888"/>
                </a:solidFill>
              </a:defRPr>
            </a:lvl6pPr>
            <a:lvl7pPr lvl="6" algn="ctr" rtl="0">
              <a:spcBef>
                <a:spcPts val="200"/>
              </a:spcBef>
              <a:spcAft>
                <a:spcPts val="0"/>
              </a:spcAft>
              <a:buClr>
                <a:srgbClr val="888888"/>
              </a:buClr>
              <a:buSzPts val="1000"/>
              <a:buNone/>
              <a:defRPr>
                <a:solidFill>
                  <a:srgbClr val="888888"/>
                </a:solidFill>
              </a:defRPr>
            </a:lvl7pPr>
            <a:lvl8pPr lvl="7" algn="ctr" rtl="0">
              <a:spcBef>
                <a:spcPts val="200"/>
              </a:spcBef>
              <a:spcAft>
                <a:spcPts val="0"/>
              </a:spcAft>
              <a:buClr>
                <a:srgbClr val="888888"/>
              </a:buClr>
              <a:buSzPts val="1000"/>
              <a:buNone/>
              <a:defRPr>
                <a:solidFill>
                  <a:srgbClr val="888888"/>
                </a:solidFill>
              </a:defRPr>
            </a:lvl8pPr>
            <a:lvl9pPr lvl="8" algn="ctr" rtl="0">
              <a:spcBef>
                <a:spcPts val="200"/>
              </a:spcBef>
              <a:spcAft>
                <a:spcPts val="0"/>
              </a:spcAft>
              <a:buClr>
                <a:srgbClr val="888888"/>
              </a:buClr>
              <a:buSzPts val="1000"/>
              <a:buNone/>
              <a:defRPr>
                <a:solidFill>
                  <a:srgbClr val="888888"/>
                </a:solidFill>
              </a:defRPr>
            </a:lvl9pPr>
          </a:lstStyle>
          <a:p>
            <a:endParaRPr/>
          </a:p>
        </p:txBody>
      </p:sp>
      <p:sp>
        <p:nvSpPr>
          <p:cNvPr id="63" name="Google Shape;63;p15"/>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lvl="0" algn="l" rtl="0">
              <a:spcBef>
                <a:spcPts val="0"/>
              </a:spcBef>
              <a:spcAft>
                <a:spcPts val="0"/>
              </a:spcAft>
              <a:buSzPts val="700"/>
              <a:buNone/>
              <a:defRPr/>
            </a:lvl1pPr>
            <a:lvl2pPr lvl="1" algn="l" rtl="0">
              <a:spcBef>
                <a:spcPts val="0"/>
              </a:spcBef>
              <a:spcAft>
                <a:spcPts val="0"/>
              </a:spcAft>
              <a:buSzPts val="700"/>
              <a:buNone/>
              <a:defRPr/>
            </a:lvl2pPr>
            <a:lvl3pPr lvl="2" algn="l" rtl="0">
              <a:spcBef>
                <a:spcPts val="0"/>
              </a:spcBef>
              <a:spcAft>
                <a:spcPts val="0"/>
              </a:spcAft>
              <a:buSzPts val="700"/>
              <a:buNone/>
              <a:defRPr/>
            </a:lvl3pPr>
            <a:lvl4pPr lvl="3" algn="l" rtl="0">
              <a:spcBef>
                <a:spcPts val="0"/>
              </a:spcBef>
              <a:spcAft>
                <a:spcPts val="0"/>
              </a:spcAft>
              <a:buSzPts val="700"/>
              <a:buNone/>
              <a:defRPr/>
            </a:lvl4pPr>
            <a:lvl5pPr lvl="4" algn="l" rtl="0">
              <a:spcBef>
                <a:spcPts val="0"/>
              </a:spcBef>
              <a:spcAft>
                <a:spcPts val="0"/>
              </a:spcAft>
              <a:buSzPts val="700"/>
              <a:buNone/>
              <a:defRPr/>
            </a:lvl5pPr>
            <a:lvl6pPr lvl="5" algn="l" rtl="0">
              <a:spcBef>
                <a:spcPts val="0"/>
              </a:spcBef>
              <a:spcAft>
                <a:spcPts val="0"/>
              </a:spcAft>
              <a:buSzPts val="700"/>
              <a:buNone/>
              <a:defRPr/>
            </a:lvl6pPr>
            <a:lvl7pPr lvl="6" algn="l" rtl="0">
              <a:spcBef>
                <a:spcPts val="0"/>
              </a:spcBef>
              <a:spcAft>
                <a:spcPts val="0"/>
              </a:spcAft>
              <a:buSzPts val="700"/>
              <a:buNone/>
              <a:defRPr/>
            </a:lvl7pPr>
            <a:lvl8pPr lvl="7" algn="l" rtl="0">
              <a:spcBef>
                <a:spcPts val="0"/>
              </a:spcBef>
              <a:spcAft>
                <a:spcPts val="0"/>
              </a:spcAft>
              <a:buSzPts val="700"/>
              <a:buNone/>
              <a:defRPr/>
            </a:lvl8pPr>
            <a:lvl9pPr lvl="8" algn="l" rtl="0">
              <a:spcBef>
                <a:spcPts val="0"/>
              </a:spcBef>
              <a:spcAft>
                <a:spcPts val="0"/>
              </a:spcAft>
              <a:buSzPts val="700"/>
              <a:buNone/>
              <a:defRPr/>
            </a:lvl9pPr>
          </a:lstStyle>
          <a:p>
            <a:endParaRPr/>
          </a:p>
        </p:txBody>
      </p:sp>
      <p:sp>
        <p:nvSpPr>
          <p:cNvPr id="64" name="Google Shape;64;p15"/>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lvl="0" algn="ctr" rtl="0">
              <a:spcBef>
                <a:spcPts val="0"/>
              </a:spcBef>
              <a:spcAft>
                <a:spcPts val="0"/>
              </a:spcAft>
              <a:buSzPts val="700"/>
              <a:buNone/>
              <a:defRPr/>
            </a:lvl1pPr>
            <a:lvl2pPr lvl="1" algn="l" rtl="0">
              <a:spcBef>
                <a:spcPts val="0"/>
              </a:spcBef>
              <a:spcAft>
                <a:spcPts val="0"/>
              </a:spcAft>
              <a:buSzPts val="700"/>
              <a:buNone/>
              <a:defRPr/>
            </a:lvl2pPr>
            <a:lvl3pPr lvl="2" algn="l" rtl="0">
              <a:spcBef>
                <a:spcPts val="0"/>
              </a:spcBef>
              <a:spcAft>
                <a:spcPts val="0"/>
              </a:spcAft>
              <a:buSzPts val="700"/>
              <a:buNone/>
              <a:defRPr/>
            </a:lvl3pPr>
            <a:lvl4pPr lvl="3" algn="l" rtl="0">
              <a:spcBef>
                <a:spcPts val="0"/>
              </a:spcBef>
              <a:spcAft>
                <a:spcPts val="0"/>
              </a:spcAft>
              <a:buSzPts val="700"/>
              <a:buNone/>
              <a:defRPr/>
            </a:lvl4pPr>
            <a:lvl5pPr lvl="4" algn="l" rtl="0">
              <a:spcBef>
                <a:spcPts val="0"/>
              </a:spcBef>
              <a:spcAft>
                <a:spcPts val="0"/>
              </a:spcAft>
              <a:buSzPts val="700"/>
              <a:buNone/>
              <a:defRPr/>
            </a:lvl5pPr>
            <a:lvl6pPr lvl="5" algn="l" rtl="0">
              <a:spcBef>
                <a:spcPts val="0"/>
              </a:spcBef>
              <a:spcAft>
                <a:spcPts val="0"/>
              </a:spcAft>
              <a:buSzPts val="700"/>
              <a:buNone/>
              <a:defRPr/>
            </a:lvl6pPr>
            <a:lvl7pPr lvl="6" algn="l" rtl="0">
              <a:spcBef>
                <a:spcPts val="0"/>
              </a:spcBef>
              <a:spcAft>
                <a:spcPts val="0"/>
              </a:spcAft>
              <a:buSzPts val="700"/>
              <a:buNone/>
              <a:defRPr/>
            </a:lvl7pPr>
            <a:lvl8pPr lvl="7" algn="l" rtl="0">
              <a:spcBef>
                <a:spcPts val="0"/>
              </a:spcBef>
              <a:spcAft>
                <a:spcPts val="0"/>
              </a:spcAft>
              <a:buSzPts val="700"/>
              <a:buNone/>
              <a:defRPr/>
            </a:lvl8pPr>
            <a:lvl9pPr lvl="8" algn="l" rtl="0">
              <a:spcBef>
                <a:spcPts val="0"/>
              </a:spcBef>
              <a:spcAft>
                <a:spcPts val="0"/>
              </a:spcAft>
              <a:buSzPts val="700"/>
              <a:buNone/>
              <a:defRPr/>
            </a:lvl9pPr>
          </a:lstStyle>
          <a:p>
            <a:endParaRPr/>
          </a:p>
        </p:txBody>
      </p:sp>
      <p:sp>
        <p:nvSpPr>
          <p:cNvPr id="65" name="Google Shape;65;p15"/>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6"/>
        <p:cNvGrpSpPr/>
        <p:nvPr/>
      </p:nvGrpSpPr>
      <p:grpSpPr>
        <a:xfrm>
          <a:off x="0" y="0"/>
          <a:ext cx="0" cy="0"/>
          <a:chOff x="0" y="0"/>
          <a:chExt cx="0" cy="0"/>
        </a:xfrm>
      </p:grpSpPr>
      <p:sp>
        <p:nvSpPr>
          <p:cNvPr id="67" name="Google Shape;67;p16"/>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rtl="0">
              <a:spcBef>
                <a:spcPts val="0"/>
              </a:spcBef>
              <a:spcAft>
                <a:spcPts val="0"/>
              </a:spcAft>
              <a:buClr>
                <a:schemeClr val="dk1"/>
              </a:buClr>
              <a:buSzPts val="900"/>
              <a:buNone/>
              <a:defRPr/>
            </a:lvl1pPr>
            <a:lvl2pPr lvl="1" rtl="0">
              <a:spcBef>
                <a:spcPts val="0"/>
              </a:spcBef>
              <a:spcAft>
                <a:spcPts val="0"/>
              </a:spcAft>
              <a:buSzPts val="700"/>
              <a:buNone/>
              <a:defRPr/>
            </a:lvl2pPr>
            <a:lvl3pPr lvl="2" rtl="0">
              <a:spcBef>
                <a:spcPts val="0"/>
              </a:spcBef>
              <a:spcAft>
                <a:spcPts val="0"/>
              </a:spcAft>
              <a:buSzPts val="700"/>
              <a:buNone/>
              <a:defRPr/>
            </a:lvl3pPr>
            <a:lvl4pPr lvl="3" rtl="0">
              <a:spcBef>
                <a:spcPts val="0"/>
              </a:spcBef>
              <a:spcAft>
                <a:spcPts val="0"/>
              </a:spcAft>
              <a:buSzPts val="700"/>
              <a:buNone/>
              <a:defRPr/>
            </a:lvl4pPr>
            <a:lvl5pPr lvl="4" rtl="0">
              <a:spcBef>
                <a:spcPts val="0"/>
              </a:spcBef>
              <a:spcAft>
                <a:spcPts val="0"/>
              </a:spcAft>
              <a:buSzPts val="700"/>
              <a:buNone/>
              <a:defRPr/>
            </a:lvl5pPr>
            <a:lvl6pPr lvl="5" rtl="0">
              <a:spcBef>
                <a:spcPts val="0"/>
              </a:spcBef>
              <a:spcAft>
                <a:spcPts val="0"/>
              </a:spcAft>
              <a:buSzPts val="700"/>
              <a:buNone/>
              <a:defRPr/>
            </a:lvl6pPr>
            <a:lvl7pPr lvl="6" rtl="0">
              <a:spcBef>
                <a:spcPts val="0"/>
              </a:spcBef>
              <a:spcAft>
                <a:spcPts val="0"/>
              </a:spcAft>
              <a:buSzPts val="700"/>
              <a:buNone/>
              <a:defRPr/>
            </a:lvl7pPr>
            <a:lvl8pPr lvl="7" rtl="0">
              <a:spcBef>
                <a:spcPts val="0"/>
              </a:spcBef>
              <a:spcAft>
                <a:spcPts val="0"/>
              </a:spcAft>
              <a:buSzPts val="700"/>
              <a:buNone/>
              <a:defRPr/>
            </a:lvl8pPr>
            <a:lvl9pPr lvl="8" rtl="0">
              <a:spcBef>
                <a:spcPts val="0"/>
              </a:spcBef>
              <a:spcAft>
                <a:spcPts val="0"/>
              </a:spcAft>
              <a:buSzPts val="700"/>
              <a:buNone/>
              <a:defRPr/>
            </a:lvl9pPr>
          </a:lstStyle>
          <a:p>
            <a:endParaRPr/>
          </a:p>
        </p:txBody>
      </p:sp>
      <p:sp>
        <p:nvSpPr>
          <p:cNvPr id="68" name="Google Shape;68;p16"/>
          <p:cNvSpPr txBox="1">
            <a:spLocks noGrp="1"/>
          </p:cNvSpPr>
          <p:nvPr>
            <p:ph type="body" idx="1"/>
          </p:nvPr>
        </p:nvSpPr>
        <p:spPr>
          <a:xfrm>
            <a:off x="228600" y="800100"/>
            <a:ext cx="4114800" cy="2262900"/>
          </a:xfrm>
          <a:prstGeom prst="rect">
            <a:avLst/>
          </a:prstGeom>
          <a:noFill/>
          <a:ln>
            <a:noFill/>
          </a:ln>
        </p:spPr>
        <p:txBody>
          <a:bodyPr spcFirstLastPara="1" wrap="square" lIns="45725" tIns="22850" rIns="45725" bIns="22850" anchor="t" anchorCtr="0">
            <a:normAutofit/>
          </a:bodyPr>
          <a:lstStyle>
            <a:lvl1pPr marL="457200" lvl="0" indent="-285750" algn="l" rtl="0">
              <a:spcBef>
                <a:spcPts val="200"/>
              </a:spcBef>
              <a:spcAft>
                <a:spcPts val="0"/>
              </a:spcAft>
              <a:buClr>
                <a:schemeClr val="dk1"/>
              </a:buClr>
              <a:buSzPts val="900"/>
              <a:buChar char="•"/>
              <a:defRPr/>
            </a:lvl1pPr>
            <a:lvl2pPr marL="914400" lvl="1" indent="-285750" algn="l" rtl="0">
              <a:spcBef>
                <a:spcPts val="200"/>
              </a:spcBef>
              <a:spcAft>
                <a:spcPts val="0"/>
              </a:spcAft>
              <a:buClr>
                <a:schemeClr val="dk1"/>
              </a:buClr>
              <a:buSzPts val="900"/>
              <a:buChar char="–"/>
              <a:defRPr/>
            </a:lvl2pPr>
            <a:lvl3pPr marL="1371600" lvl="2" indent="-285750" algn="l" rtl="0">
              <a:spcBef>
                <a:spcPts val="200"/>
              </a:spcBef>
              <a:spcAft>
                <a:spcPts val="0"/>
              </a:spcAft>
              <a:buClr>
                <a:schemeClr val="dk1"/>
              </a:buClr>
              <a:buSzPts val="900"/>
              <a:buChar char="•"/>
              <a:defRPr/>
            </a:lvl3pPr>
            <a:lvl4pPr marL="1828800" lvl="3" indent="-285750" algn="l" rtl="0">
              <a:spcBef>
                <a:spcPts val="200"/>
              </a:spcBef>
              <a:spcAft>
                <a:spcPts val="0"/>
              </a:spcAft>
              <a:buClr>
                <a:schemeClr val="dk1"/>
              </a:buClr>
              <a:buSzPts val="900"/>
              <a:buChar char="–"/>
              <a:defRPr/>
            </a:lvl4pPr>
            <a:lvl5pPr marL="2286000" lvl="4" indent="-285750" algn="l" rtl="0">
              <a:spcBef>
                <a:spcPts val="200"/>
              </a:spcBef>
              <a:spcAft>
                <a:spcPts val="0"/>
              </a:spcAft>
              <a:buClr>
                <a:schemeClr val="dk1"/>
              </a:buClr>
              <a:buSzPts val="900"/>
              <a:buChar char="»"/>
              <a:defRPr/>
            </a:lvl5pPr>
            <a:lvl6pPr marL="2743200" lvl="5" indent="-285750" algn="l" rtl="0">
              <a:spcBef>
                <a:spcPts val="200"/>
              </a:spcBef>
              <a:spcAft>
                <a:spcPts val="0"/>
              </a:spcAft>
              <a:buClr>
                <a:schemeClr val="dk1"/>
              </a:buClr>
              <a:buSzPts val="900"/>
              <a:buChar char="•"/>
              <a:defRPr/>
            </a:lvl6pPr>
            <a:lvl7pPr marL="3200400" lvl="6" indent="-285750" algn="l" rtl="0">
              <a:spcBef>
                <a:spcPts val="200"/>
              </a:spcBef>
              <a:spcAft>
                <a:spcPts val="0"/>
              </a:spcAft>
              <a:buClr>
                <a:schemeClr val="dk1"/>
              </a:buClr>
              <a:buSzPts val="900"/>
              <a:buChar char="•"/>
              <a:defRPr/>
            </a:lvl7pPr>
            <a:lvl8pPr marL="3657600" lvl="7" indent="-285750" algn="l" rtl="0">
              <a:spcBef>
                <a:spcPts val="200"/>
              </a:spcBef>
              <a:spcAft>
                <a:spcPts val="0"/>
              </a:spcAft>
              <a:buClr>
                <a:schemeClr val="dk1"/>
              </a:buClr>
              <a:buSzPts val="900"/>
              <a:buChar char="•"/>
              <a:defRPr/>
            </a:lvl8pPr>
            <a:lvl9pPr marL="4114800" lvl="8" indent="-285750" algn="l" rtl="0">
              <a:spcBef>
                <a:spcPts val="200"/>
              </a:spcBef>
              <a:spcAft>
                <a:spcPts val="0"/>
              </a:spcAft>
              <a:buClr>
                <a:schemeClr val="dk1"/>
              </a:buClr>
              <a:buSzPts val="900"/>
              <a:buChar char="•"/>
              <a:defRPr/>
            </a:lvl9pPr>
          </a:lstStyle>
          <a:p>
            <a:endParaRPr/>
          </a:p>
        </p:txBody>
      </p:sp>
      <p:sp>
        <p:nvSpPr>
          <p:cNvPr id="69" name="Google Shape;69;p16"/>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lvl="0" algn="l" rtl="0">
              <a:spcBef>
                <a:spcPts val="0"/>
              </a:spcBef>
              <a:spcAft>
                <a:spcPts val="0"/>
              </a:spcAft>
              <a:buSzPts val="700"/>
              <a:buNone/>
              <a:defRPr/>
            </a:lvl1pPr>
            <a:lvl2pPr lvl="1" algn="l" rtl="0">
              <a:spcBef>
                <a:spcPts val="0"/>
              </a:spcBef>
              <a:spcAft>
                <a:spcPts val="0"/>
              </a:spcAft>
              <a:buSzPts val="700"/>
              <a:buNone/>
              <a:defRPr/>
            </a:lvl2pPr>
            <a:lvl3pPr lvl="2" algn="l" rtl="0">
              <a:spcBef>
                <a:spcPts val="0"/>
              </a:spcBef>
              <a:spcAft>
                <a:spcPts val="0"/>
              </a:spcAft>
              <a:buSzPts val="700"/>
              <a:buNone/>
              <a:defRPr/>
            </a:lvl3pPr>
            <a:lvl4pPr lvl="3" algn="l" rtl="0">
              <a:spcBef>
                <a:spcPts val="0"/>
              </a:spcBef>
              <a:spcAft>
                <a:spcPts val="0"/>
              </a:spcAft>
              <a:buSzPts val="700"/>
              <a:buNone/>
              <a:defRPr/>
            </a:lvl4pPr>
            <a:lvl5pPr lvl="4" algn="l" rtl="0">
              <a:spcBef>
                <a:spcPts val="0"/>
              </a:spcBef>
              <a:spcAft>
                <a:spcPts val="0"/>
              </a:spcAft>
              <a:buSzPts val="700"/>
              <a:buNone/>
              <a:defRPr/>
            </a:lvl5pPr>
            <a:lvl6pPr lvl="5" algn="l" rtl="0">
              <a:spcBef>
                <a:spcPts val="0"/>
              </a:spcBef>
              <a:spcAft>
                <a:spcPts val="0"/>
              </a:spcAft>
              <a:buSzPts val="700"/>
              <a:buNone/>
              <a:defRPr/>
            </a:lvl6pPr>
            <a:lvl7pPr lvl="6" algn="l" rtl="0">
              <a:spcBef>
                <a:spcPts val="0"/>
              </a:spcBef>
              <a:spcAft>
                <a:spcPts val="0"/>
              </a:spcAft>
              <a:buSzPts val="700"/>
              <a:buNone/>
              <a:defRPr/>
            </a:lvl7pPr>
            <a:lvl8pPr lvl="7" algn="l" rtl="0">
              <a:spcBef>
                <a:spcPts val="0"/>
              </a:spcBef>
              <a:spcAft>
                <a:spcPts val="0"/>
              </a:spcAft>
              <a:buSzPts val="700"/>
              <a:buNone/>
              <a:defRPr/>
            </a:lvl8pPr>
            <a:lvl9pPr lvl="8" algn="l" rtl="0">
              <a:spcBef>
                <a:spcPts val="0"/>
              </a:spcBef>
              <a:spcAft>
                <a:spcPts val="0"/>
              </a:spcAft>
              <a:buSzPts val="700"/>
              <a:buNone/>
              <a:defRPr/>
            </a:lvl9pPr>
          </a:lstStyle>
          <a:p>
            <a:endParaRPr/>
          </a:p>
        </p:txBody>
      </p:sp>
      <p:sp>
        <p:nvSpPr>
          <p:cNvPr id="70" name="Google Shape;70;p16"/>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lvl="0" algn="ctr" rtl="0">
              <a:spcBef>
                <a:spcPts val="0"/>
              </a:spcBef>
              <a:spcAft>
                <a:spcPts val="0"/>
              </a:spcAft>
              <a:buSzPts val="700"/>
              <a:buNone/>
              <a:defRPr/>
            </a:lvl1pPr>
            <a:lvl2pPr lvl="1" algn="l" rtl="0">
              <a:spcBef>
                <a:spcPts val="0"/>
              </a:spcBef>
              <a:spcAft>
                <a:spcPts val="0"/>
              </a:spcAft>
              <a:buSzPts val="700"/>
              <a:buNone/>
              <a:defRPr/>
            </a:lvl2pPr>
            <a:lvl3pPr lvl="2" algn="l" rtl="0">
              <a:spcBef>
                <a:spcPts val="0"/>
              </a:spcBef>
              <a:spcAft>
                <a:spcPts val="0"/>
              </a:spcAft>
              <a:buSzPts val="700"/>
              <a:buNone/>
              <a:defRPr/>
            </a:lvl3pPr>
            <a:lvl4pPr lvl="3" algn="l" rtl="0">
              <a:spcBef>
                <a:spcPts val="0"/>
              </a:spcBef>
              <a:spcAft>
                <a:spcPts val="0"/>
              </a:spcAft>
              <a:buSzPts val="700"/>
              <a:buNone/>
              <a:defRPr/>
            </a:lvl4pPr>
            <a:lvl5pPr lvl="4" algn="l" rtl="0">
              <a:spcBef>
                <a:spcPts val="0"/>
              </a:spcBef>
              <a:spcAft>
                <a:spcPts val="0"/>
              </a:spcAft>
              <a:buSzPts val="700"/>
              <a:buNone/>
              <a:defRPr/>
            </a:lvl5pPr>
            <a:lvl6pPr lvl="5" algn="l" rtl="0">
              <a:spcBef>
                <a:spcPts val="0"/>
              </a:spcBef>
              <a:spcAft>
                <a:spcPts val="0"/>
              </a:spcAft>
              <a:buSzPts val="700"/>
              <a:buNone/>
              <a:defRPr/>
            </a:lvl6pPr>
            <a:lvl7pPr lvl="6" algn="l" rtl="0">
              <a:spcBef>
                <a:spcPts val="0"/>
              </a:spcBef>
              <a:spcAft>
                <a:spcPts val="0"/>
              </a:spcAft>
              <a:buSzPts val="700"/>
              <a:buNone/>
              <a:defRPr/>
            </a:lvl7pPr>
            <a:lvl8pPr lvl="7" algn="l" rtl="0">
              <a:spcBef>
                <a:spcPts val="0"/>
              </a:spcBef>
              <a:spcAft>
                <a:spcPts val="0"/>
              </a:spcAft>
              <a:buSzPts val="700"/>
              <a:buNone/>
              <a:defRPr/>
            </a:lvl8pPr>
            <a:lvl9pPr lvl="8" algn="l" rtl="0">
              <a:spcBef>
                <a:spcPts val="0"/>
              </a:spcBef>
              <a:spcAft>
                <a:spcPts val="0"/>
              </a:spcAft>
              <a:buSzPts val="700"/>
              <a:buNone/>
              <a:defRPr/>
            </a:lvl9pPr>
          </a:lstStyle>
          <a:p>
            <a:endParaRPr/>
          </a:p>
        </p:txBody>
      </p:sp>
      <p:sp>
        <p:nvSpPr>
          <p:cNvPr id="71" name="Google Shape;71;p16"/>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2"/>
        <p:cNvGrpSpPr/>
        <p:nvPr/>
      </p:nvGrpSpPr>
      <p:grpSpPr>
        <a:xfrm>
          <a:off x="0" y="0"/>
          <a:ext cx="0" cy="0"/>
          <a:chOff x="0" y="0"/>
          <a:chExt cx="0" cy="0"/>
        </a:xfrm>
      </p:grpSpPr>
      <p:sp>
        <p:nvSpPr>
          <p:cNvPr id="73" name="Google Shape;73;p17"/>
          <p:cNvSpPr txBox="1">
            <a:spLocks noGrp="1"/>
          </p:cNvSpPr>
          <p:nvPr>
            <p:ph type="title"/>
          </p:nvPr>
        </p:nvSpPr>
        <p:spPr>
          <a:xfrm>
            <a:off x="361156" y="2203450"/>
            <a:ext cx="3886200" cy="681000"/>
          </a:xfrm>
          <a:prstGeom prst="rect">
            <a:avLst/>
          </a:prstGeom>
          <a:noFill/>
          <a:ln>
            <a:noFill/>
          </a:ln>
        </p:spPr>
        <p:txBody>
          <a:bodyPr spcFirstLastPara="1" wrap="square" lIns="45725" tIns="22850" rIns="45725" bIns="22850" anchor="t" anchorCtr="0">
            <a:normAutofit/>
          </a:bodyPr>
          <a:lstStyle>
            <a:lvl1pPr lvl="0" algn="l" rtl="0">
              <a:spcBef>
                <a:spcPts val="0"/>
              </a:spcBef>
              <a:spcAft>
                <a:spcPts val="0"/>
              </a:spcAft>
              <a:buClr>
                <a:schemeClr val="dk1"/>
              </a:buClr>
              <a:buSzPts val="2000"/>
              <a:buFont typeface="Calibri"/>
              <a:buNone/>
              <a:defRPr sz="2000" b="1" cap="none"/>
            </a:lvl1pPr>
            <a:lvl2pPr lvl="1" rtl="0">
              <a:spcBef>
                <a:spcPts val="0"/>
              </a:spcBef>
              <a:spcAft>
                <a:spcPts val="0"/>
              </a:spcAft>
              <a:buSzPts val="700"/>
              <a:buNone/>
              <a:defRPr/>
            </a:lvl2pPr>
            <a:lvl3pPr lvl="2" rtl="0">
              <a:spcBef>
                <a:spcPts val="0"/>
              </a:spcBef>
              <a:spcAft>
                <a:spcPts val="0"/>
              </a:spcAft>
              <a:buSzPts val="700"/>
              <a:buNone/>
              <a:defRPr/>
            </a:lvl3pPr>
            <a:lvl4pPr lvl="3" rtl="0">
              <a:spcBef>
                <a:spcPts val="0"/>
              </a:spcBef>
              <a:spcAft>
                <a:spcPts val="0"/>
              </a:spcAft>
              <a:buSzPts val="700"/>
              <a:buNone/>
              <a:defRPr/>
            </a:lvl4pPr>
            <a:lvl5pPr lvl="4" rtl="0">
              <a:spcBef>
                <a:spcPts val="0"/>
              </a:spcBef>
              <a:spcAft>
                <a:spcPts val="0"/>
              </a:spcAft>
              <a:buSzPts val="700"/>
              <a:buNone/>
              <a:defRPr/>
            </a:lvl5pPr>
            <a:lvl6pPr lvl="5" rtl="0">
              <a:spcBef>
                <a:spcPts val="0"/>
              </a:spcBef>
              <a:spcAft>
                <a:spcPts val="0"/>
              </a:spcAft>
              <a:buSzPts val="700"/>
              <a:buNone/>
              <a:defRPr/>
            </a:lvl6pPr>
            <a:lvl7pPr lvl="6" rtl="0">
              <a:spcBef>
                <a:spcPts val="0"/>
              </a:spcBef>
              <a:spcAft>
                <a:spcPts val="0"/>
              </a:spcAft>
              <a:buSzPts val="700"/>
              <a:buNone/>
              <a:defRPr/>
            </a:lvl7pPr>
            <a:lvl8pPr lvl="7" rtl="0">
              <a:spcBef>
                <a:spcPts val="0"/>
              </a:spcBef>
              <a:spcAft>
                <a:spcPts val="0"/>
              </a:spcAft>
              <a:buSzPts val="700"/>
              <a:buNone/>
              <a:defRPr/>
            </a:lvl8pPr>
            <a:lvl9pPr lvl="8" rtl="0">
              <a:spcBef>
                <a:spcPts val="0"/>
              </a:spcBef>
              <a:spcAft>
                <a:spcPts val="0"/>
              </a:spcAft>
              <a:buSzPts val="700"/>
              <a:buNone/>
              <a:defRPr/>
            </a:lvl9pPr>
          </a:lstStyle>
          <a:p>
            <a:endParaRPr/>
          </a:p>
        </p:txBody>
      </p:sp>
      <p:sp>
        <p:nvSpPr>
          <p:cNvPr id="74" name="Google Shape;74;p17"/>
          <p:cNvSpPr txBox="1">
            <a:spLocks noGrp="1"/>
          </p:cNvSpPr>
          <p:nvPr>
            <p:ph type="body" idx="1"/>
          </p:nvPr>
        </p:nvSpPr>
        <p:spPr>
          <a:xfrm>
            <a:off x="361156" y="1453357"/>
            <a:ext cx="3886200" cy="750000"/>
          </a:xfrm>
          <a:prstGeom prst="rect">
            <a:avLst/>
          </a:prstGeom>
          <a:noFill/>
          <a:ln>
            <a:noFill/>
          </a:ln>
        </p:spPr>
        <p:txBody>
          <a:bodyPr spcFirstLastPara="1" wrap="square" lIns="45725" tIns="22850" rIns="45725" bIns="22850" anchor="b" anchorCtr="0">
            <a:normAutofit/>
          </a:bodyPr>
          <a:lstStyle>
            <a:lvl1pPr marL="457200" lvl="0" indent="-228600" algn="l" rtl="0">
              <a:spcBef>
                <a:spcPts val="200"/>
              </a:spcBef>
              <a:spcAft>
                <a:spcPts val="0"/>
              </a:spcAft>
              <a:buClr>
                <a:srgbClr val="888888"/>
              </a:buClr>
              <a:buSzPts val="1000"/>
              <a:buNone/>
              <a:defRPr sz="1000">
                <a:solidFill>
                  <a:srgbClr val="888888"/>
                </a:solidFill>
              </a:defRPr>
            </a:lvl1pPr>
            <a:lvl2pPr marL="914400" lvl="1" indent="-228600" algn="l" rtl="0">
              <a:spcBef>
                <a:spcPts val="200"/>
              </a:spcBef>
              <a:spcAft>
                <a:spcPts val="0"/>
              </a:spcAft>
              <a:buClr>
                <a:srgbClr val="888888"/>
              </a:buClr>
              <a:buSzPts val="900"/>
              <a:buNone/>
              <a:defRPr sz="900">
                <a:solidFill>
                  <a:srgbClr val="888888"/>
                </a:solidFill>
              </a:defRPr>
            </a:lvl2pPr>
            <a:lvl3pPr marL="1371600" lvl="2" indent="-228600" algn="l" rtl="0">
              <a:spcBef>
                <a:spcPts val="200"/>
              </a:spcBef>
              <a:spcAft>
                <a:spcPts val="0"/>
              </a:spcAft>
              <a:buClr>
                <a:srgbClr val="888888"/>
              </a:buClr>
              <a:buSzPts val="800"/>
              <a:buNone/>
              <a:defRPr sz="800">
                <a:solidFill>
                  <a:srgbClr val="888888"/>
                </a:solidFill>
              </a:defRPr>
            </a:lvl3pPr>
            <a:lvl4pPr marL="1828800" lvl="3" indent="-228600" algn="l" rtl="0">
              <a:spcBef>
                <a:spcPts val="100"/>
              </a:spcBef>
              <a:spcAft>
                <a:spcPts val="0"/>
              </a:spcAft>
              <a:buClr>
                <a:srgbClr val="888888"/>
              </a:buClr>
              <a:buSzPts val="700"/>
              <a:buNone/>
              <a:defRPr sz="700">
                <a:solidFill>
                  <a:srgbClr val="888888"/>
                </a:solidFill>
              </a:defRPr>
            </a:lvl4pPr>
            <a:lvl5pPr marL="2286000" lvl="4" indent="-228600" algn="l" rtl="0">
              <a:spcBef>
                <a:spcPts val="100"/>
              </a:spcBef>
              <a:spcAft>
                <a:spcPts val="0"/>
              </a:spcAft>
              <a:buClr>
                <a:srgbClr val="888888"/>
              </a:buClr>
              <a:buSzPts val="700"/>
              <a:buNone/>
              <a:defRPr sz="700">
                <a:solidFill>
                  <a:srgbClr val="888888"/>
                </a:solidFill>
              </a:defRPr>
            </a:lvl5pPr>
            <a:lvl6pPr marL="2743200" lvl="5" indent="-228600" algn="l" rtl="0">
              <a:spcBef>
                <a:spcPts val="100"/>
              </a:spcBef>
              <a:spcAft>
                <a:spcPts val="0"/>
              </a:spcAft>
              <a:buClr>
                <a:srgbClr val="888888"/>
              </a:buClr>
              <a:buSzPts val="700"/>
              <a:buNone/>
              <a:defRPr sz="700">
                <a:solidFill>
                  <a:srgbClr val="888888"/>
                </a:solidFill>
              </a:defRPr>
            </a:lvl6pPr>
            <a:lvl7pPr marL="3200400" lvl="6" indent="-228600" algn="l" rtl="0">
              <a:spcBef>
                <a:spcPts val="100"/>
              </a:spcBef>
              <a:spcAft>
                <a:spcPts val="0"/>
              </a:spcAft>
              <a:buClr>
                <a:srgbClr val="888888"/>
              </a:buClr>
              <a:buSzPts val="700"/>
              <a:buNone/>
              <a:defRPr sz="700">
                <a:solidFill>
                  <a:srgbClr val="888888"/>
                </a:solidFill>
              </a:defRPr>
            </a:lvl7pPr>
            <a:lvl8pPr marL="3657600" lvl="7" indent="-228600" algn="l" rtl="0">
              <a:spcBef>
                <a:spcPts val="100"/>
              </a:spcBef>
              <a:spcAft>
                <a:spcPts val="0"/>
              </a:spcAft>
              <a:buClr>
                <a:srgbClr val="888888"/>
              </a:buClr>
              <a:buSzPts val="700"/>
              <a:buNone/>
              <a:defRPr sz="700">
                <a:solidFill>
                  <a:srgbClr val="888888"/>
                </a:solidFill>
              </a:defRPr>
            </a:lvl8pPr>
            <a:lvl9pPr marL="4114800" lvl="8" indent="-228600" algn="l" rtl="0">
              <a:spcBef>
                <a:spcPts val="100"/>
              </a:spcBef>
              <a:spcAft>
                <a:spcPts val="0"/>
              </a:spcAft>
              <a:buClr>
                <a:srgbClr val="888888"/>
              </a:buClr>
              <a:buSzPts val="700"/>
              <a:buNone/>
              <a:defRPr sz="700">
                <a:solidFill>
                  <a:srgbClr val="888888"/>
                </a:solidFill>
              </a:defRPr>
            </a:lvl9pPr>
          </a:lstStyle>
          <a:p>
            <a:endParaRPr/>
          </a:p>
        </p:txBody>
      </p:sp>
      <p:sp>
        <p:nvSpPr>
          <p:cNvPr id="75" name="Google Shape;75;p17"/>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lvl="0" algn="l" rtl="0">
              <a:spcBef>
                <a:spcPts val="0"/>
              </a:spcBef>
              <a:spcAft>
                <a:spcPts val="0"/>
              </a:spcAft>
              <a:buSzPts val="700"/>
              <a:buNone/>
              <a:defRPr/>
            </a:lvl1pPr>
            <a:lvl2pPr lvl="1" algn="l" rtl="0">
              <a:spcBef>
                <a:spcPts val="0"/>
              </a:spcBef>
              <a:spcAft>
                <a:spcPts val="0"/>
              </a:spcAft>
              <a:buSzPts val="700"/>
              <a:buNone/>
              <a:defRPr/>
            </a:lvl2pPr>
            <a:lvl3pPr lvl="2" algn="l" rtl="0">
              <a:spcBef>
                <a:spcPts val="0"/>
              </a:spcBef>
              <a:spcAft>
                <a:spcPts val="0"/>
              </a:spcAft>
              <a:buSzPts val="700"/>
              <a:buNone/>
              <a:defRPr/>
            </a:lvl3pPr>
            <a:lvl4pPr lvl="3" algn="l" rtl="0">
              <a:spcBef>
                <a:spcPts val="0"/>
              </a:spcBef>
              <a:spcAft>
                <a:spcPts val="0"/>
              </a:spcAft>
              <a:buSzPts val="700"/>
              <a:buNone/>
              <a:defRPr/>
            </a:lvl4pPr>
            <a:lvl5pPr lvl="4" algn="l" rtl="0">
              <a:spcBef>
                <a:spcPts val="0"/>
              </a:spcBef>
              <a:spcAft>
                <a:spcPts val="0"/>
              </a:spcAft>
              <a:buSzPts val="700"/>
              <a:buNone/>
              <a:defRPr/>
            </a:lvl5pPr>
            <a:lvl6pPr lvl="5" algn="l" rtl="0">
              <a:spcBef>
                <a:spcPts val="0"/>
              </a:spcBef>
              <a:spcAft>
                <a:spcPts val="0"/>
              </a:spcAft>
              <a:buSzPts val="700"/>
              <a:buNone/>
              <a:defRPr/>
            </a:lvl6pPr>
            <a:lvl7pPr lvl="6" algn="l" rtl="0">
              <a:spcBef>
                <a:spcPts val="0"/>
              </a:spcBef>
              <a:spcAft>
                <a:spcPts val="0"/>
              </a:spcAft>
              <a:buSzPts val="700"/>
              <a:buNone/>
              <a:defRPr/>
            </a:lvl7pPr>
            <a:lvl8pPr lvl="7" algn="l" rtl="0">
              <a:spcBef>
                <a:spcPts val="0"/>
              </a:spcBef>
              <a:spcAft>
                <a:spcPts val="0"/>
              </a:spcAft>
              <a:buSzPts val="700"/>
              <a:buNone/>
              <a:defRPr/>
            </a:lvl8pPr>
            <a:lvl9pPr lvl="8" algn="l" rtl="0">
              <a:spcBef>
                <a:spcPts val="0"/>
              </a:spcBef>
              <a:spcAft>
                <a:spcPts val="0"/>
              </a:spcAft>
              <a:buSzPts val="700"/>
              <a:buNone/>
              <a:defRPr/>
            </a:lvl9pPr>
          </a:lstStyle>
          <a:p>
            <a:endParaRPr/>
          </a:p>
        </p:txBody>
      </p:sp>
      <p:sp>
        <p:nvSpPr>
          <p:cNvPr id="76" name="Google Shape;76;p17"/>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lvl="0" algn="ctr" rtl="0">
              <a:spcBef>
                <a:spcPts val="0"/>
              </a:spcBef>
              <a:spcAft>
                <a:spcPts val="0"/>
              </a:spcAft>
              <a:buSzPts val="700"/>
              <a:buNone/>
              <a:defRPr/>
            </a:lvl1pPr>
            <a:lvl2pPr lvl="1" algn="l" rtl="0">
              <a:spcBef>
                <a:spcPts val="0"/>
              </a:spcBef>
              <a:spcAft>
                <a:spcPts val="0"/>
              </a:spcAft>
              <a:buSzPts val="700"/>
              <a:buNone/>
              <a:defRPr/>
            </a:lvl2pPr>
            <a:lvl3pPr lvl="2" algn="l" rtl="0">
              <a:spcBef>
                <a:spcPts val="0"/>
              </a:spcBef>
              <a:spcAft>
                <a:spcPts val="0"/>
              </a:spcAft>
              <a:buSzPts val="700"/>
              <a:buNone/>
              <a:defRPr/>
            </a:lvl3pPr>
            <a:lvl4pPr lvl="3" algn="l" rtl="0">
              <a:spcBef>
                <a:spcPts val="0"/>
              </a:spcBef>
              <a:spcAft>
                <a:spcPts val="0"/>
              </a:spcAft>
              <a:buSzPts val="700"/>
              <a:buNone/>
              <a:defRPr/>
            </a:lvl4pPr>
            <a:lvl5pPr lvl="4" algn="l" rtl="0">
              <a:spcBef>
                <a:spcPts val="0"/>
              </a:spcBef>
              <a:spcAft>
                <a:spcPts val="0"/>
              </a:spcAft>
              <a:buSzPts val="700"/>
              <a:buNone/>
              <a:defRPr/>
            </a:lvl5pPr>
            <a:lvl6pPr lvl="5" algn="l" rtl="0">
              <a:spcBef>
                <a:spcPts val="0"/>
              </a:spcBef>
              <a:spcAft>
                <a:spcPts val="0"/>
              </a:spcAft>
              <a:buSzPts val="700"/>
              <a:buNone/>
              <a:defRPr/>
            </a:lvl6pPr>
            <a:lvl7pPr lvl="6" algn="l" rtl="0">
              <a:spcBef>
                <a:spcPts val="0"/>
              </a:spcBef>
              <a:spcAft>
                <a:spcPts val="0"/>
              </a:spcAft>
              <a:buSzPts val="700"/>
              <a:buNone/>
              <a:defRPr/>
            </a:lvl7pPr>
            <a:lvl8pPr lvl="7" algn="l" rtl="0">
              <a:spcBef>
                <a:spcPts val="0"/>
              </a:spcBef>
              <a:spcAft>
                <a:spcPts val="0"/>
              </a:spcAft>
              <a:buSzPts val="700"/>
              <a:buNone/>
              <a:defRPr/>
            </a:lvl8pPr>
            <a:lvl9pPr lvl="8" algn="l" rtl="0">
              <a:spcBef>
                <a:spcPts val="0"/>
              </a:spcBef>
              <a:spcAft>
                <a:spcPts val="0"/>
              </a:spcAft>
              <a:buSzPts val="700"/>
              <a:buNone/>
              <a:defRPr/>
            </a:lvl9pPr>
          </a:lstStyle>
          <a:p>
            <a:endParaRPr/>
          </a:p>
        </p:txBody>
      </p:sp>
      <p:sp>
        <p:nvSpPr>
          <p:cNvPr id="77" name="Google Shape;77;p17"/>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8"/>
        <p:cNvGrpSpPr/>
        <p:nvPr/>
      </p:nvGrpSpPr>
      <p:grpSpPr>
        <a:xfrm>
          <a:off x="0" y="0"/>
          <a:ext cx="0" cy="0"/>
          <a:chOff x="0" y="0"/>
          <a:chExt cx="0" cy="0"/>
        </a:xfrm>
      </p:grpSpPr>
      <p:sp>
        <p:nvSpPr>
          <p:cNvPr id="79" name="Google Shape;79;p18"/>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rtl="0">
              <a:spcBef>
                <a:spcPts val="0"/>
              </a:spcBef>
              <a:spcAft>
                <a:spcPts val="0"/>
              </a:spcAft>
              <a:buClr>
                <a:schemeClr val="dk1"/>
              </a:buClr>
              <a:buSzPts val="900"/>
              <a:buNone/>
              <a:defRPr/>
            </a:lvl1pPr>
            <a:lvl2pPr lvl="1" rtl="0">
              <a:spcBef>
                <a:spcPts val="0"/>
              </a:spcBef>
              <a:spcAft>
                <a:spcPts val="0"/>
              </a:spcAft>
              <a:buSzPts val="700"/>
              <a:buNone/>
              <a:defRPr/>
            </a:lvl2pPr>
            <a:lvl3pPr lvl="2" rtl="0">
              <a:spcBef>
                <a:spcPts val="0"/>
              </a:spcBef>
              <a:spcAft>
                <a:spcPts val="0"/>
              </a:spcAft>
              <a:buSzPts val="700"/>
              <a:buNone/>
              <a:defRPr/>
            </a:lvl3pPr>
            <a:lvl4pPr lvl="3" rtl="0">
              <a:spcBef>
                <a:spcPts val="0"/>
              </a:spcBef>
              <a:spcAft>
                <a:spcPts val="0"/>
              </a:spcAft>
              <a:buSzPts val="700"/>
              <a:buNone/>
              <a:defRPr/>
            </a:lvl4pPr>
            <a:lvl5pPr lvl="4" rtl="0">
              <a:spcBef>
                <a:spcPts val="0"/>
              </a:spcBef>
              <a:spcAft>
                <a:spcPts val="0"/>
              </a:spcAft>
              <a:buSzPts val="700"/>
              <a:buNone/>
              <a:defRPr/>
            </a:lvl5pPr>
            <a:lvl6pPr lvl="5" rtl="0">
              <a:spcBef>
                <a:spcPts val="0"/>
              </a:spcBef>
              <a:spcAft>
                <a:spcPts val="0"/>
              </a:spcAft>
              <a:buSzPts val="700"/>
              <a:buNone/>
              <a:defRPr/>
            </a:lvl6pPr>
            <a:lvl7pPr lvl="6" rtl="0">
              <a:spcBef>
                <a:spcPts val="0"/>
              </a:spcBef>
              <a:spcAft>
                <a:spcPts val="0"/>
              </a:spcAft>
              <a:buSzPts val="700"/>
              <a:buNone/>
              <a:defRPr/>
            </a:lvl7pPr>
            <a:lvl8pPr lvl="7" rtl="0">
              <a:spcBef>
                <a:spcPts val="0"/>
              </a:spcBef>
              <a:spcAft>
                <a:spcPts val="0"/>
              </a:spcAft>
              <a:buSzPts val="700"/>
              <a:buNone/>
              <a:defRPr/>
            </a:lvl8pPr>
            <a:lvl9pPr lvl="8" rtl="0">
              <a:spcBef>
                <a:spcPts val="0"/>
              </a:spcBef>
              <a:spcAft>
                <a:spcPts val="0"/>
              </a:spcAft>
              <a:buSzPts val="700"/>
              <a:buNone/>
              <a:defRPr/>
            </a:lvl9pPr>
          </a:lstStyle>
          <a:p>
            <a:endParaRPr/>
          </a:p>
        </p:txBody>
      </p:sp>
      <p:sp>
        <p:nvSpPr>
          <p:cNvPr id="80" name="Google Shape;80;p18"/>
          <p:cNvSpPr txBox="1">
            <a:spLocks noGrp="1"/>
          </p:cNvSpPr>
          <p:nvPr>
            <p:ph type="body" idx="1"/>
          </p:nvPr>
        </p:nvSpPr>
        <p:spPr>
          <a:xfrm>
            <a:off x="228600" y="800100"/>
            <a:ext cx="2019300" cy="2262900"/>
          </a:xfrm>
          <a:prstGeom prst="rect">
            <a:avLst/>
          </a:prstGeom>
          <a:noFill/>
          <a:ln>
            <a:noFill/>
          </a:ln>
        </p:spPr>
        <p:txBody>
          <a:bodyPr spcFirstLastPara="1" wrap="square" lIns="45725" tIns="22850" rIns="45725" bIns="22850" anchor="t" anchorCtr="0">
            <a:normAutofit/>
          </a:bodyPr>
          <a:lstStyle>
            <a:lvl1pPr marL="457200" lvl="0" indent="-317500" algn="l" rtl="0">
              <a:spcBef>
                <a:spcPts val="300"/>
              </a:spcBef>
              <a:spcAft>
                <a:spcPts val="0"/>
              </a:spcAft>
              <a:buClr>
                <a:schemeClr val="dk1"/>
              </a:buClr>
              <a:buSzPts val="1400"/>
              <a:buChar char="•"/>
              <a:defRPr sz="1400"/>
            </a:lvl1pPr>
            <a:lvl2pPr marL="914400" lvl="1" indent="-304800" algn="l" rtl="0">
              <a:spcBef>
                <a:spcPts val="200"/>
              </a:spcBef>
              <a:spcAft>
                <a:spcPts val="0"/>
              </a:spcAft>
              <a:buClr>
                <a:schemeClr val="dk1"/>
              </a:buClr>
              <a:buSzPts val="1200"/>
              <a:buChar char="–"/>
              <a:defRPr sz="1200"/>
            </a:lvl2pPr>
            <a:lvl3pPr marL="1371600" lvl="2" indent="-292100" algn="l" rtl="0">
              <a:spcBef>
                <a:spcPts val="200"/>
              </a:spcBef>
              <a:spcAft>
                <a:spcPts val="0"/>
              </a:spcAft>
              <a:buClr>
                <a:schemeClr val="dk1"/>
              </a:buClr>
              <a:buSzPts val="1000"/>
              <a:buChar char="•"/>
              <a:defRPr sz="1000"/>
            </a:lvl3pPr>
            <a:lvl4pPr marL="1828800" lvl="3" indent="-285750" algn="l" rtl="0">
              <a:spcBef>
                <a:spcPts val="200"/>
              </a:spcBef>
              <a:spcAft>
                <a:spcPts val="0"/>
              </a:spcAft>
              <a:buClr>
                <a:schemeClr val="dk1"/>
              </a:buClr>
              <a:buSzPts val="900"/>
              <a:buChar char="–"/>
              <a:defRPr sz="900"/>
            </a:lvl4pPr>
            <a:lvl5pPr marL="2286000" lvl="4" indent="-285750" algn="l" rtl="0">
              <a:spcBef>
                <a:spcPts val="200"/>
              </a:spcBef>
              <a:spcAft>
                <a:spcPts val="0"/>
              </a:spcAft>
              <a:buClr>
                <a:schemeClr val="dk1"/>
              </a:buClr>
              <a:buSzPts val="900"/>
              <a:buChar char="»"/>
              <a:defRPr sz="900"/>
            </a:lvl5pPr>
            <a:lvl6pPr marL="2743200" lvl="5" indent="-285750" algn="l" rtl="0">
              <a:spcBef>
                <a:spcPts val="200"/>
              </a:spcBef>
              <a:spcAft>
                <a:spcPts val="0"/>
              </a:spcAft>
              <a:buClr>
                <a:schemeClr val="dk1"/>
              </a:buClr>
              <a:buSzPts val="900"/>
              <a:buChar char="•"/>
              <a:defRPr sz="900"/>
            </a:lvl6pPr>
            <a:lvl7pPr marL="3200400" lvl="6" indent="-285750" algn="l" rtl="0">
              <a:spcBef>
                <a:spcPts val="200"/>
              </a:spcBef>
              <a:spcAft>
                <a:spcPts val="0"/>
              </a:spcAft>
              <a:buClr>
                <a:schemeClr val="dk1"/>
              </a:buClr>
              <a:buSzPts val="900"/>
              <a:buChar char="•"/>
              <a:defRPr sz="900"/>
            </a:lvl7pPr>
            <a:lvl8pPr marL="3657600" lvl="7" indent="-285750" algn="l" rtl="0">
              <a:spcBef>
                <a:spcPts val="200"/>
              </a:spcBef>
              <a:spcAft>
                <a:spcPts val="0"/>
              </a:spcAft>
              <a:buClr>
                <a:schemeClr val="dk1"/>
              </a:buClr>
              <a:buSzPts val="900"/>
              <a:buChar char="•"/>
              <a:defRPr sz="900"/>
            </a:lvl8pPr>
            <a:lvl9pPr marL="4114800" lvl="8" indent="-285750" algn="l" rtl="0">
              <a:spcBef>
                <a:spcPts val="200"/>
              </a:spcBef>
              <a:spcAft>
                <a:spcPts val="0"/>
              </a:spcAft>
              <a:buClr>
                <a:schemeClr val="dk1"/>
              </a:buClr>
              <a:buSzPts val="900"/>
              <a:buChar char="•"/>
              <a:defRPr sz="900"/>
            </a:lvl9pPr>
          </a:lstStyle>
          <a:p>
            <a:endParaRPr/>
          </a:p>
        </p:txBody>
      </p:sp>
      <p:sp>
        <p:nvSpPr>
          <p:cNvPr id="81" name="Google Shape;81;p18"/>
          <p:cNvSpPr txBox="1">
            <a:spLocks noGrp="1"/>
          </p:cNvSpPr>
          <p:nvPr>
            <p:ph type="body" idx="2"/>
          </p:nvPr>
        </p:nvSpPr>
        <p:spPr>
          <a:xfrm>
            <a:off x="2324100" y="800100"/>
            <a:ext cx="2019300" cy="2262900"/>
          </a:xfrm>
          <a:prstGeom prst="rect">
            <a:avLst/>
          </a:prstGeom>
          <a:noFill/>
          <a:ln>
            <a:noFill/>
          </a:ln>
        </p:spPr>
        <p:txBody>
          <a:bodyPr spcFirstLastPara="1" wrap="square" lIns="45725" tIns="22850" rIns="45725" bIns="22850" anchor="t" anchorCtr="0">
            <a:normAutofit/>
          </a:bodyPr>
          <a:lstStyle>
            <a:lvl1pPr marL="457200" lvl="0" indent="-317500" algn="l" rtl="0">
              <a:spcBef>
                <a:spcPts val="300"/>
              </a:spcBef>
              <a:spcAft>
                <a:spcPts val="0"/>
              </a:spcAft>
              <a:buClr>
                <a:schemeClr val="dk1"/>
              </a:buClr>
              <a:buSzPts val="1400"/>
              <a:buChar char="•"/>
              <a:defRPr sz="1400"/>
            </a:lvl1pPr>
            <a:lvl2pPr marL="914400" lvl="1" indent="-304800" algn="l" rtl="0">
              <a:spcBef>
                <a:spcPts val="200"/>
              </a:spcBef>
              <a:spcAft>
                <a:spcPts val="0"/>
              </a:spcAft>
              <a:buClr>
                <a:schemeClr val="dk1"/>
              </a:buClr>
              <a:buSzPts val="1200"/>
              <a:buChar char="–"/>
              <a:defRPr sz="1200"/>
            </a:lvl2pPr>
            <a:lvl3pPr marL="1371600" lvl="2" indent="-292100" algn="l" rtl="0">
              <a:spcBef>
                <a:spcPts val="200"/>
              </a:spcBef>
              <a:spcAft>
                <a:spcPts val="0"/>
              </a:spcAft>
              <a:buClr>
                <a:schemeClr val="dk1"/>
              </a:buClr>
              <a:buSzPts val="1000"/>
              <a:buChar char="•"/>
              <a:defRPr sz="1000"/>
            </a:lvl3pPr>
            <a:lvl4pPr marL="1828800" lvl="3" indent="-285750" algn="l" rtl="0">
              <a:spcBef>
                <a:spcPts val="200"/>
              </a:spcBef>
              <a:spcAft>
                <a:spcPts val="0"/>
              </a:spcAft>
              <a:buClr>
                <a:schemeClr val="dk1"/>
              </a:buClr>
              <a:buSzPts val="900"/>
              <a:buChar char="–"/>
              <a:defRPr sz="900"/>
            </a:lvl4pPr>
            <a:lvl5pPr marL="2286000" lvl="4" indent="-285750" algn="l" rtl="0">
              <a:spcBef>
                <a:spcPts val="200"/>
              </a:spcBef>
              <a:spcAft>
                <a:spcPts val="0"/>
              </a:spcAft>
              <a:buClr>
                <a:schemeClr val="dk1"/>
              </a:buClr>
              <a:buSzPts val="900"/>
              <a:buChar char="»"/>
              <a:defRPr sz="900"/>
            </a:lvl5pPr>
            <a:lvl6pPr marL="2743200" lvl="5" indent="-285750" algn="l" rtl="0">
              <a:spcBef>
                <a:spcPts val="200"/>
              </a:spcBef>
              <a:spcAft>
                <a:spcPts val="0"/>
              </a:spcAft>
              <a:buClr>
                <a:schemeClr val="dk1"/>
              </a:buClr>
              <a:buSzPts val="900"/>
              <a:buChar char="•"/>
              <a:defRPr sz="900"/>
            </a:lvl6pPr>
            <a:lvl7pPr marL="3200400" lvl="6" indent="-285750" algn="l" rtl="0">
              <a:spcBef>
                <a:spcPts val="200"/>
              </a:spcBef>
              <a:spcAft>
                <a:spcPts val="0"/>
              </a:spcAft>
              <a:buClr>
                <a:schemeClr val="dk1"/>
              </a:buClr>
              <a:buSzPts val="900"/>
              <a:buChar char="•"/>
              <a:defRPr sz="900"/>
            </a:lvl7pPr>
            <a:lvl8pPr marL="3657600" lvl="7" indent="-285750" algn="l" rtl="0">
              <a:spcBef>
                <a:spcPts val="200"/>
              </a:spcBef>
              <a:spcAft>
                <a:spcPts val="0"/>
              </a:spcAft>
              <a:buClr>
                <a:schemeClr val="dk1"/>
              </a:buClr>
              <a:buSzPts val="900"/>
              <a:buChar char="•"/>
              <a:defRPr sz="900"/>
            </a:lvl8pPr>
            <a:lvl9pPr marL="4114800" lvl="8" indent="-285750" algn="l" rtl="0">
              <a:spcBef>
                <a:spcPts val="200"/>
              </a:spcBef>
              <a:spcAft>
                <a:spcPts val="0"/>
              </a:spcAft>
              <a:buClr>
                <a:schemeClr val="dk1"/>
              </a:buClr>
              <a:buSzPts val="900"/>
              <a:buChar char="•"/>
              <a:defRPr sz="900"/>
            </a:lvl9pPr>
          </a:lstStyle>
          <a:p>
            <a:endParaRPr/>
          </a:p>
        </p:txBody>
      </p:sp>
      <p:sp>
        <p:nvSpPr>
          <p:cNvPr id="82" name="Google Shape;82;p18"/>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lvl="0" algn="l" rtl="0">
              <a:spcBef>
                <a:spcPts val="0"/>
              </a:spcBef>
              <a:spcAft>
                <a:spcPts val="0"/>
              </a:spcAft>
              <a:buSzPts val="700"/>
              <a:buNone/>
              <a:defRPr/>
            </a:lvl1pPr>
            <a:lvl2pPr lvl="1" algn="l" rtl="0">
              <a:spcBef>
                <a:spcPts val="0"/>
              </a:spcBef>
              <a:spcAft>
                <a:spcPts val="0"/>
              </a:spcAft>
              <a:buSzPts val="700"/>
              <a:buNone/>
              <a:defRPr/>
            </a:lvl2pPr>
            <a:lvl3pPr lvl="2" algn="l" rtl="0">
              <a:spcBef>
                <a:spcPts val="0"/>
              </a:spcBef>
              <a:spcAft>
                <a:spcPts val="0"/>
              </a:spcAft>
              <a:buSzPts val="700"/>
              <a:buNone/>
              <a:defRPr/>
            </a:lvl3pPr>
            <a:lvl4pPr lvl="3" algn="l" rtl="0">
              <a:spcBef>
                <a:spcPts val="0"/>
              </a:spcBef>
              <a:spcAft>
                <a:spcPts val="0"/>
              </a:spcAft>
              <a:buSzPts val="700"/>
              <a:buNone/>
              <a:defRPr/>
            </a:lvl4pPr>
            <a:lvl5pPr lvl="4" algn="l" rtl="0">
              <a:spcBef>
                <a:spcPts val="0"/>
              </a:spcBef>
              <a:spcAft>
                <a:spcPts val="0"/>
              </a:spcAft>
              <a:buSzPts val="700"/>
              <a:buNone/>
              <a:defRPr/>
            </a:lvl5pPr>
            <a:lvl6pPr lvl="5" algn="l" rtl="0">
              <a:spcBef>
                <a:spcPts val="0"/>
              </a:spcBef>
              <a:spcAft>
                <a:spcPts val="0"/>
              </a:spcAft>
              <a:buSzPts val="700"/>
              <a:buNone/>
              <a:defRPr/>
            </a:lvl6pPr>
            <a:lvl7pPr lvl="6" algn="l" rtl="0">
              <a:spcBef>
                <a:spcPts val="0"/>
              </a:spcBef>
              <a:spcAft>
                <a:spcPts val="0"/>
              </a:spcAft>
              <a:buSzPts val="700"/>
              <a:buNone/>
              <a:defRPr/>
            </a:lvl7pPr>
            <a:lvl8pPr lvl="7" algn="l" rtl="0">
              <a:spcBef>
                <a:spcPts val="0"/>
              </a:spcBef>
              <a:spcAft>
                <a:spcPts val="0"/>
              </a:spcAft>
              <a:buSzPts val="700"/>
              <a:buNone/>
              <a:defRPr/>
            </a:lvl8pPr>
            <a:lvl9pPr lvl="8" algn="l" rtl="0">
              <a:spcBef>
                <a:spcPts val="0"/>
              </a:spcBef>
              <a:spcAft>
                <a:spcPts val="0"/>
              </a:spcAft>
              <a:buSzPts val="700"/>
              <a:buNone/>
              <a:defRPr/>
            </a:lvl9pPr>
          </a:lstStyle>
          <a:p>
            <a:endParaRPr/>
          </a:p>
        </p:txBody>
      </p:sp>
      <p:sp>
        <p:nvSpPr>
          <p:cNvPr id="83" name="Google Shape;83;p18"/>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lvl="0" algn="ctr" rtl="0">
              <a:spcBef>
                <a:spcPts val="0"/>
              </a:spcBef>
              <a:spcAft>
                <a:spcPts val="0"/>
              </a:spcAft>
              <a:buSzPts val="700"/>
              <a:buNone/>
              <a:defRPr/>
            </a:lvl1pPr>
            <a:lvl2pPr lvl="1" algn="l" rtl="0">
              <a:spcBef>
                <a:spcPts val="0"/>
              </a:spcBef>
              <a:spcAft>
                <a:spcPts val="0"/>
              </a:spcAft>
              <a:buSzPts val="700"/>
              <a:buNone/>
              <a:defRPr/>
            </a:lvl2pPr>
            <a:lvl3pPr lvl="2" algn="l" rtl="0">
              <a:spcBef>
                <a:spcPts val="0"/>
              </a:spcBef>
              <a:spcAft>
                <a:spcPts val="0"/>
              </a:spcAft>
              <a:buSzPts val="700"/>
              <a:buNone/>
              <a:defRPr/>
            </a:lvl3pPr>
            <a:lvl4pPr lvl="3" algn="l" rtl="0">
              <a:spcBef>
                <a:spcPts val="0"/>
              </a:spcBef>
              <a:spcAft>
                <a:spcPts val="0"/>
              </a:spcAft>
              <a:buSzPts val="700"/>
              <a:buNone/>
              <a:defRPr/>
            </a:lvl4pPr>
            <a:lvl5pPr lvl="4" algn="l" rtl="0">
              <a:spcBef>
                <a:spcPts val="0"/>
              </a:spcBef>
              <a:spcAft>
                <a:spcPts val="0"/>
              </a:spcAft>
              <a:buSzPts val="700"/>
              <a:buNone/>
              <a:defRPr/>
            </a:lvl5pPr>
            <a:lvl6pPr lvl="5" algn="l" rtl="0">
              <a:spcBef>
                <a:spcPts val="0"/>
              </a:spcBef>
              <a:spcAft>
                <a:spcPts val="0"/>
              </a:spcAft>
              <a:buSzPts val="700"/>
              <a:buNone/>
              <a:defRPr/>
            </a:lvl6pPr>
            <a:lvl7pPr lvl="6" algn="l" rtl="0">
              <a:spcBef>
                <a:spcPts val="0"/>
              </a:spcBef>
              <a:spcAft>
                <a:spcPts val="0"/>
              </a:spcAft>
              <a:buSzPts val="700"/>
              <a:buNone/>
              <a:defRPr/>
            </a:lvl7pPr>
            <a:lvl8pPr lvl="7" algn="l" rtl="0">
              <a:spcBef>
                <a:spcPts val="0"/>
              </a:spcBef>
              <a:spcAft>
                <a:spcPts val="0"/>
              </a:spcAft>
              <a:buSzPts val="700"/>
              <a:buNone/>
              <a:defRPr/>
            </a:lvl8pPr>
            <a:lvl9pPr lvl="8" algn="l" rtl="0">
              <a:spcBef>
                <a:spcPts val="0"/>
              </a:spcBef>
              <a:spcAft>
                <a:spcPts val="0"/>
              </a:spcAft>
              <a:buSzPts val="700"/>
              <a:buNone/>
              <a:defRPr/>
            </a:lvl9pPr>
          </a:lstStyle>
          <a:p>
            <a:endParaRPr/>
          </a:p>
        </p:txBody>
      </p:sp>
      <p:sp>
        <p:nvSpPr>
          <p:cNvPr id="84" name="Google Shape;84;p18"/>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5"/>
        <p:cNvGrpSpPr/>
        <p:nvPr/>
      </p:nvGrpSpPr>
      <p:grpSpPr>
        <a:xfrm>
          <a:off x="0" y="0"/>
          <a:ext cx="0" cy="0"/>
          <a:chOff x="0" y="0"/>
          <a:chExt cx="0" cy="0"/>
        </a:xfrm>
      </p:grpSpPr>
      <p:sp>
        <p:nvSpPr>
          <p:cNvPr id="86" name="Google Shape;86;p19"/>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rtl="0">
              <a:spcBef>
                <a:spcPts val="0"/>
              </a:spcBef>
              <a:spcAft>
                <a:spcPts val="0"/>
              </a:spcAft>
              <a:buClr>
                <a:schemeClr val="dk1"/>
              </a:buClr>
              <a:buSzPts val="2200"/>
              <a:buFont typeface="Calibri"/>
              <a:buNone/>
              <a:defRPr/>
            </a:lvl1pPr>
            <a:lvl2pPr lvl="1" rtl="0">
              <a:spcBef>
                <a:spcPts val="0"/>
              </a:spcBef>
              <a:spcAft>
                <a:spcPts val="0"/>
              </a:spcAft>
              <a:buSzPts val="700"/>
              <a:buNone/>
              <a:defRPr/>
            </a:lvl2pPr>
            <a:lvl3pPr lvl="2" rtl="0">
              <a:spcBef>
                <a:spcPts val="0"/>
              </a:spcBef>
              <a:spcAft>
                <a:spcPts val="0"/>
              </a:spcAft>
              <a:buSzPts val="700"/>
              <a:buNone/>
              <a:defRPr/>
            </a:lvl3pPr>
            <a:lvl4pPr lvl="3" rtl="0">
              <a:spcBef>
                <a:spcPts val="0"/>
              </a:spcBef>
              <a:spcAft>
                <a:spcPts val="0"/>
              </a:spcAft>
              <a:buSzPts val="700"/>
              <a:buNone/>
              <a:defRPr/>
            </a:lvl4pPr>
            <a:lvl5pPr lvl="4" rtl="0">
              <a:spcBef>
                <a:spcPts val="0"/>
              </a:spcBef>
              <a:spcAft>
                <a:spcPts val="0"/>
              </a:spcAft>
              <a:buSzPts val="700"/>
              <a:buNone/>
              <a:defRPr/>
            </a:lvl5pPr>
            <a:lvl6pPr lvl="5" rtl="0">
              <a:spcBef>
                <a:spcPts val="0"/>
              </a:spcBef>
              <a:spcAft>
                <a:spcPts val="0"/>
              </a:spcAft>
              <a:buSzPts val="700"/>
              <a:buNone/>
              <a:defRPr/>
            </a:lvl6pPr>
            <a:lvl7pPr lvl="6" rtl="0">
              <a:spcBef>
                <a:spcPts val="0"/>
              </a:spcBef>
              <a:spcAft>
                <a:spcPts val="0"/>
              </a:spcAft>
              <a:buSzPts val="700"/>
              <a:buNone/>
              <a:defRPr/>
            </a:lvl7pPr>
            <a:lvl8pPr lvl="7" rtl="0">
              <a:spcBef>
                <a:spcPts val="0"/>
              </a:spcBef>
              <a:spcAft>
                <a:spcPts val="0"/>
              </a:spcAft>
              <a:buSzPts val="700"/>
              <a:buNone/>
              <a:defRPr/>
            </a:lvl8pPr>
            <a:lvl9pPr lvl="8" rtl="0">
              <a:spcBef>
                <a:spcPts val="0"/>
              </a:spcBef>
              <a:spcAft>
                <a:spcPts val="0"/>
              </a:spcAft>
              <a:buSzPts val="700"/>
              <a:buNone/>
              <a:defRPr/>
            </a:lvl9pPr>
          </a:lstStyle>
          <a:p>
            <a:endParaRPr/>
          </a:p>
        </p:txBody>
      </p:sp>
      <p:sp>
        <p:nvSpPr>
          <p:cNvPr id="87" name="Google Shape;87;p19"/>
          <p:cNvSpPr txBox="1">
            <a:spLocks noGrp="1"/>
          </p:cNvSpPr>
          <p:nvPr>
            <p:ph type="body" idx="1"/>
          </p:nvPr>
        </p:nvSpPr>
        <p:spPr>
          <a:xfrm>
            <a:off x="228600" y="767556"/>
            <a:ext cx="2020200" cy="319800"/>
          </a:xfrm>
          <a:prstGeom prst="rect">
            <a:avLst/>
          </a:prstGeom>
          <a:noFill/>
          <a:ln>
            <a:noFill/>
          </a:ln>
        </p:spPr>
        <p:txBody>
          <a:bodyPr spcFirstLastPara="1" wrap="square" lIns="45725" tIns="22850" rIns="45725" bIns="22850" anchor="b" anchorCtr="0">
            <a:normAutofit/>
          </a:bodyPr>
          <a:lstStyle>
            <a:lvl1pPr marL="457200" lvl="0" indent="-228600" algn="l" rtl="0">
              <a:spcBef>
                <a:spcPts val="200"/>
              </a:spcBef>
              <a:spcAft>
                <a:spcPts val="0"/>
              </a:spcAft>
              <a:buClr>
                <a:schemeClr val="dk1"/>
              </a:buClr>
              <a:buSzPts val="1200"/>
              <a:buNone/>
              <a:defRPr sz="1200" b="1"/>
            </a:lvl1pPr>
            <a:lvl2pPr marL="914400" lvl="1" indent="-228600" algn="l" rtl="0">
              <a:spcBef>
                <a:spcPts val="200"/>
              </a:spcBef>
              <a:spcAft>
                <a:spcPts val="0"/>
              </a:spcAft>
              <a:buClr>
                <a:schemeClr val="dk1"/>
              </a:buClr>
              <a:buSzPts val="1000"/>
              <a:buNone/>
              <a:defRPr sz="1000" b="1"/>
            </a:lvl2pPr>
            <a:lvl3pPr marL="1371600" lvl="2" indent="-228600" algn="l" rtl="0">
              <a:spcBef>
                <a:spcPts val="200"/>
              </a:spcBef>
              <a:spcAft>
                <a:spcPts val="0"/>
              </a:spcAft>
              <a:buClr>
                <a:schemeClr val="dk1"/>
              </a:buClr>
              <a:buSzPts val="900"/>
              <a:buNone/>
              <a:defRPr sz="900" b="1"/>
            </a:lvl3pPr>
            <a:lvl4pPr marL="1828800" lvl="3" indent="-228600" algn="l" rtl="0">
              <a:spcBef>
                <a:spcPts val="200"/>
              </a:spcBef>
              <a:spcAft>
                <a:spcPts val="0"/>
              </a:spcAft>
              <a:buClr>
                <a:schemeClr val="dk1"/>
              </a:buClr>
              <a:buSzPts val="800"/>
              <a:buNone/>
              <a:defRPr sz="800" b="1"/>
            </a:lvl4pPr>
            <a:lvl5pPr marL="2286000" lvl="4" indent="-228600" algn="l" rtl="0">
              <a:spcBef>
                <a:spcPts val="200"/>
              </a:spcBef>
              <a:spcAft>
                <a:spcPts val="0"/>
              </a:spcAft>
              <a:buClr>
                <a:schemeClr val="dk1"/>
              </a:buClr>
              <a:buSzPts val="800"/>
              <a:buNone/>
              <a:defRPr sz="800" b="1"/>
            </a:lvl5pPr>
            <a:lvl6pPr marL="2743200" lvl="5" indent="-228600" algn="l" rtl="0">
              <a:spcBef>
                <a:spcPts val="200"/>
              </a:spcBef>
              <a:spcAft>
                <a:spcPts val="0"/>
              </a:spcAft>
              <a:buClr>
                <a:schemeClr val="dk1"/>
              </a:buClr>
              <a:buSzPts val="800"/>
              <a:buNone/>
              <a:defRPr sz="800" b="1"/>
            </a:lvl6pPr>
            <a:lvl7pPr marL="3200400" lvl="6" indent="-228600" algn="l" rtl="0">
              <a:spcBef>
                <a:spcPts val="200"/>
              </a:spcBef>
              <a:spcAft>
                <a:spcPts val="0"/>
              </a:spcAft>
              <a:buClr>
                <a:schemeClr val="dk1"/>
              </a:buClr>
              <a:buSzPts val="800"/>
              <a:buNone/>
              <a:defRPr sz="800" b="1"/>
            </a:lvl7pPr>
            <a:lvl8pPr marL="3657600" lvl="7" indent="-228600" algn="l" rtl="0">
              <a:spcBef>
                <a:spcPts val="200"/>
              </a:spcBef>
              <a:spcAft>
                <a:spcPts val="0"/>
              </a:spcAft>
              <a:buClr>
                <a:schemeClr val="dk1"/>
              </a:buClr>
              <a:buSzPts val="800"/>
              <a:buNone/>
              <a:defRPr sz="800" b="1"/>
            </a:lvl8pPr>
            <a:lvl9pPr marL="4114800" lvl="8" indent="-228600" algn="l" rtl="0">
              <a:spcBef>
                <a:spcPts val="200"/>
              </a:spcBef>
              <a:spcAft>
                <a:spcPts val="0"/>
              </a:spcAft>
              <a:buClr>
                <a:schemeClr val="dk1"/>
              </a:buClr>
              <a:buSzPts val="800"/>
              <a:buNone/>
              <a:defRPr sz="800" b="1"/>
            </a:lvl9pPr>
          </a:lstStyle>
          <a:p>
            <a:endParaRPr/>
          </a:p>
        </p:txBody>
      </p:sp>
      <p:sp>
        <p:nvSpPr>
          <p:cNvPr id="88" name="Google Shape;88;p19"/>
          <p:cNvSpPr txBox="1">
            <a:spLocks noGrp="1"/>
          </p:cNvSpPr>
          <p:nvPr>
            <p:ph type="body" idx="2"/>
          </p:nvPr>
        </p:nvSpPr>
        <p:spPr>
          <a:xfrm>
            <a:off x="228600" y="1087438"/>
            <a:ext cx="2020200" cy="1975500"/>
          </a:xfrm>
          <a:prstGeom prst="rect">
            <a:avLst/>
          </a:prstGeom>
          <a:noFill/>
          <a:ln>
            <a:noFill/>
          </a:ln>
        </p:spPr>
        <p:txBody>
          <a:bodyPr spcFirstLastPara="1" wrap="square" lIns="45725" tIns="22850" rIns="45725" bIns="22850" anchor="t" anchorCtr="0">
            <a:normAutofit/>
          </a:bodyPr>
          <a:lstStyle>
            <a:lvl1pPr marL="457200" lvl="0" indent="-304800" algn="l" rtl="0">
              <a:spcBef>
                <a:spcPts val="200"/>
              </a:spcBef>
              <a:spcAft>
                <a:spcPts val="0"/>
              </a:spcAft>
              <a:buClr>
                <a:schemeClr val="dk1"/>
              </a:buClr>
              <a:buSzPts val="1200"/>
              <a:buChar char="•"/>
              <a:defRPr sz="1200"/>
            </a:lvl1pPr>
            <a:lvl2pPr marL="914400" lvl="1" indent="-292100" algn="l" rtl="0">
              <a:spcBef>
                <a:spcPts val="200"/>
              </a:spcBef>
              <a:spcAft>
                <a:spcPts val="0"/>
              </a:spcAft>
              <a:buClr>
                <a:schemeClr val="dk1"/>
              </a:buClr>
              <a:buSzPts val="1000"/>
              <a:buChar char="–"/>
              <a:defRPr sz="1000"/>
            </a:lvl2pPr>
            <a:lvl3pPr marL="1371600" lvl="2" indent="-285750" algn="l" rtl="0">
              <a:spcBef>
                <a:spcPts val="200"/>
              </a:spcBef>
              <a:spcAft>
                <a:spcPts val="0"/>
              </a:spcAft>
              <a:buClr>
                <a:schemeClr val="dk1"/>
              </a:buClr>
              <a:buSzPts val="900"/>
              <a:buChar char="•"/>
              <a:defRPr sz="900"/>
            </a:lvl3pPr>
            <a:lvl4pPr marL="1828800" lvl="3" indent="-279400" algn="l" rtl="0">
              <a:spcBef>
                <a:spcPts val="200"/>
              </a:spcBef>
              <a:spcAft>
                <a:spcPts val="0"/>
              </a:spcAft>
              <a:buClr>
                <a:schemeClr val="dk1"/>
              </a:buClr>
              <a:buSzPts val="800"/>
              <a:buChar char="–"/>
              <a:defRPr sz="800"/>
            </a:lvl4pPr>
            <a:lvl5pPr marL="2286000" lvl="4" indent="-279400" algn="l" rtl="0">
              <a:spcBef>
                <a:spcPts val="200"/>
              </a:spcBef>
              <a:spcAft>
                <a:spcPts val="0"/>
              </a:spcAft>
              <a:buClr>
                <a:schemeClr val="dk1"/>
              </a:buClr>
              <a:buSzPts val="800"/>
              <a:buChar char="»"/>
              <a:defRPr sz="800"/>
            </a:lvl5pPr>
            <a:lvl6pPr marL="2743200" lvl="5" indent="-279400" algn="l" rtl="0">
              <a:spcBef>
                <a:spcPts val="200"/>
              </a:spcBef>
              <a:spcAft>
                <a:spcPts val="0"/>
              </a:spcAft>
              <a:buClr>
                <a:schemeClr val="dk1"/>
              </a:buClr>
              <a:buSzPts val="800"/>
              <a:buChar char="•"/>
              <a:defRPr sz="800"/>
            </a:lvl6pPr>
            <a:lvl7pPr marL="3200400" lvl="6" indent="-279400" algn="l" rtl="0">
              <a:spcBef>
                <a:spcPts val="200"/>
              </a:spcBef>
              <a:spcAft>
                <a:spcPts val="0"/>
              </a:spcAft>
              <a:buClr>
                <a:schemeClr val="dk1"/>
              </a:buClr>
              <a:buSzPts val="800"/>
              <a:buChar char="•"/>
              <a:defRPr sz="800"/>
            </a:lvl7pPr>
            <a:lvl8pPr marL="3657600" lvl="7" indent="-279400" algn="l" rtl="0">
              <a:spcBef>
                <a:spcPts val="200"/>
              </a:spcBef>
              <a:spcAft>
                <a:spcPts val="0"/>
              </a:spcAft>
              <a:buClr>
                <a:schemeClr val="dk1"/>
              </a:buClr>
              <a:buSzPts val="800"/>
              <a:buChar char="•"/>
              <a:defRPr sz="800"/>
            </a:lvl8pPr>
            <a:lvl9pPr marL="4114800" lvl="8" indent="-279400" algn="l" rtl="0">
              <a:spcBef>
                <a:spcPts val="200"/>
              </a:spcBef>
              <a:spcAft>
                <a:spcPts val="0"/>
              </a:spcAft>
              <a:buClr>
                <a:schemeClr val="dk1"/>
              </a:buClr>
              <a:buSzPts val="800"/>
              <a:buChar char="•"/>
              <a:defRPr sz="800"/>
            </a:lvl9pPr>
          </a:lstStyle>
          <a:p>
            <a:endParaRPr/>
          </a:p>
        </p:txBody>
      </p:sp>
      <p:sp>
        <p:nvSpPr>
          <p:cNvPr id="89" name="Google Shape;89;p19"/>
          <p:cNvSpPr txBox="1">
            <a:spLocks noGrp="1"/>
          </p:cNvSpPr>
          <p:nvPr>
            <p:ph type="body" idx="3"/>
          </p:nvPr>
        </p:nvSpPr>
        <p:spPr>
          <a:xfrm>
            <a:off x="2322513" y="767556"/>
            <a:ext cx="2020800" cy="319800"/>
          </a:xfrm>
          <a:prstGeom prst="rect">
            <a:avLst/>
          </a:prstGeom>
          <a:noFill/>
          <a:ln>
            <a:noFill/>
          </a:ln>
        </p:spPr>
        <p:txBody>
          <a:bodyPr spcFirstLastPara="1" wrap="square" lIns="45725" tIns="22850" rIns="45725" bIns="22850" anchor="b" anchorCtr="0">
            <a:normAutofit/>
          </a:bodyPr>
          <a:lstStyle>
            <a:lvl1pPr marL="457200" lvl="0" indent="-228600" algn="l" rtl="0">
              <a:spcBef>
                <a:spcPts val="200"/>
              </a:spcBef>
              <a:spcAft>
                <a:spcPts val="0"/>
              </a:spcAft>
              <a:buClr>
                <a:schemeClr val="dk1"/>
              </a:buClr>
              <a:buSzPts val="1200"/>
              <a:buNone/>
              <a:defRPr sz="1200" b="1"/>
            </a:lvl1pPr>
            <a:lvl2pPr marL="914400" lvl="1" indent="-228600" algn="l" rtl="0">
              <a:spcBef>
                <a:spcPts val="200"/>
              </a:spcBef>
              <a:spcAft>
                <a:spcPts val="0"/>
              </a:spcAft>
              <a:buClr>
                <a:schemeClr val="dk1"/>
              </a:buClr>
              <a:buSzPts val="1000"/>
              <a:buNone/>
              <a:defRPr sz="1000" b="1"/>
            </a:lvl2pPr>
            <a:lvl3pPr marL="1371600" lvl="2" indent="-228600" algn="l" rtl="0">
              <a:spcBef>
                <a:spcPts val="200"/>
              </a:spcBef>
              <a:spcAft>
                <a:spcPts val="0"/>
              </a:spcAft>
              <a:buClr>
                <a:schemeClr val="dk1"/>
              </a:buClr>
              <a:buSzPts val="900"/>
              <a:buNone/>
              <a:defRPr sz="900" b="1"/>
            </a:lvl3pPr>
            <a:lvl4pPr marL="1828800" lvl="3" indent="-228600" algn="l" rtl="0">
              <a:spcBef>
                <a:spcPts val="200"/>
              </a:spcBef>
              <a:spcAft>
                <a:spcPts val="0"/>
              </a:spcAft>
              <a:buClr>
                <a:schemeClr val="dk1"/>
              </a:buClr>
              <a:buSzPts val="800"/>
              <a:buNone/>
              <a:defRPr sz="800" b="1"/>
            </a:lvl4pPr>
            <a:lvl5pPr marL="2286000" lvl="4" indent="-228600" algn="l" rtl="0">
              <a:spcBef>
                <a:spcPts val="200"/>
              </a:spcBef>
              <a:spcAft>
                <a:spcPts val="0"/>
              </a:spcAft>
              <a:buClr>
                <a:schemeClr val="dk1"/>
              </a:buClr>
              <a:buSzPts val="800"/>
              <a:buNone/>
              <a:defRPr sz="800" b="1"/>
            </a:lvl5pPr>
            <a:lvl6pPr marL="2743200" lvl="5" indent="-228600" algn="l" rtl="0">
              <a:spcBef>
                <a:spcPts val="200"/>
              </a:spcBef>
              <a:spcAft>
                <a:spcPts val="0"/>
              </a:spcAft>
              <a:buClr>
                <a:schemeClr val="dk1"/>
              </a:buClr>
              <a:buSzPts val="800"/>
              <a:buNone/>
              <a:defRPr sz="800" b="1"/>
            </a:lvl6pPr>
            <a:lvl7pPr marL="3200400" lvl="6" indent="-228600" algn="l" rtl="0">
              <a:spcBef>
                <a:spcPts val="200"/>
              </a:spcBef>
              <a:spcAft>
                <a:spcPts val="0"/>
              </a:spcAft>
              <a:buClr>
                <a:schemeClr val="dk1"/>
              </a:buClr>
              <a:buSzPts val="800"/>
              <a:buNone/>
              <a:defRPr sz="800" b="1"/>
            </a:lvl7pPr>
            <a:lvl8pPr marL="3657600" lvl="7" indent="-228600" algn="l" rtl="0">
              <a:spcBef>
                <a:spcPts val="200"/>
              </a:spcBef>
              <a:spcAft>
                <a:spcPts val="0"/>
              </a:spcAft>
              <a:buClr>
                <a:schemeClr val="dk1"/>
              </a:buClr>
              <a:buSzPts val="800"/>
              <a:buNone/>
              <a:defRPr sz="800" b="1"/>
            </a:lvl8pPr>
            <a:lvl9pPr marL="4114800" lvl="8" indent="-228600" algn="l" rtl="0">
              <a:spcBef>
                <a:spcPts val="200"/>
              </a:spcBef>
              <a:spcAft>
                <a:spcPts val="0"/>
              </a:spcAft>
              <a:buClr>
                <a:schemeClr val="dk1"/>
              </a:buClr>
              <a:buSzPts val="800"/>
              <a:buNone/>
              <a:defRPr sz="800" b="1"/>
            </a:lvl9pPr>
          </a:lstStyle>
          <a:p>
            <a:endParaRPr/>
          </a:p>
        </p:txBody>
      </p:sp>
      <p:sp>
        <p:nvSpPr>
          <p:cNvPr id="90" name="Google Shape;90;p19"/>
          <p:cNvSpPr txBox="1">
            <a:spLocks noGrp="1"/>
          </p:cNvSpPr>
          <p:nvPr>
            <p:ph type="body" idx="4"/>
          </p:nvPr>
        </p:nvSpPr>
        <p:spPr>
          <a:xfrm>
            <a:off x="2322513" y="1087438"/>
            <a:ext cx="2020800" cy="1975500"/>
          </a:xfrm>
          <a:prstGeom prst="rect">
            <a:avLst/>
          </a:prstGeom>
          <a:noFill/>
          <a:ln>
            <a:noFill/>
          </a:ln>
        </p:spPr>
        <p:txBody>
          <a:bodyPr spcFirstLastPara="1" wrap="square" lIns="45725" tIns="22850" rIns="45725" bIns="22850" anchor="t" anchorCtr="0">
            <a:normAutofit/>
          </a:bodyPr>
          <a:lstStyle>
            <a:lvl1pPr marL="457200" lvl="0" indent="-304800" algn="l" rtl="0">
              <a:spcBef>
                <a:spcPts val="200"/>
              </a:spcBef>
              <a:spcAft>
                <a:spcPts val="0"/>
              </a:spcAft>
              <a:buClr>
                <a:schemeClr val="dk1"/>
              </a:buClr>
              <a:buSzPts val="1200"/>
              <a:buChar char="•"/>
              <a:defRPr sz="1200"/>
            </a:lvl1pPr>
            <a:lvl2pPr marL="914400" lvl="1" indent="-292100" algn="l" rtl="0">
              <a:spcBef>
                <a:spcPts val="200"/>
              </a:spcBef>
              <a:spcAft>
                <a:spcPts val="0"/>
              </a:spcAft>
              <a:buClr>
                <a:schemeClr val="dk1"/>
              </a:buClr>
              <a:buSzPts val="1000"/>
              <a:buChar char="–"/>
              <a:defRPr sz="1000"/>
            </a:lvl2pPr>
            <a:lvl3pPr marL="1371600" lvl="2" indent="-285750" algn="l" rtl="0">
              <a:spcBef>
                <a:spcPts val="200"/>
              </a:spcBef>
              <a:spcAft>
                <a:spcPts val="0"/>
              </a:spcAft>
              <a:buClr>
                <a:schemeClr val="dk1"/>
              </a:buClr>
              <a:buSzPts val="900"/>
              <a:buChar char="•"/>
              <a:defRPr sz="900"/>
            </a:lvl3pPr>
            <a:lvl4pPr marL="1828800" lvl="3" indent="-279400" algn="l" rtl="0">
              <a:spcBef>
                <a:spcPts val="200"/>
              </a:spcBef>
              <a:spcAft>
                <a:spcPts val="0"/>
              </a:spcAft>
              <a:buClr>
                <a:schemeClr val="dk1"/>
              </a:buClr>
              <a:buSzPts val="800"/>
              <a:buChar char="–"/>
              <a:defRPr sz="800"/>
            </a:lvl4pPr>
            <a:lvl5pPr marL="2286000" lvl="4" indent="-279400" algn="l" rtl="0">
              <a:spcBef>
                <a:spcPts val="200"/>
              </a:spcBef>
              <a:spcAft>
                <a:spcPts val="0"/>
              </a:spcAft>
              <a:buClr>
                <a:schemeClr val="dk1"/>
              </a:buClr>
              <a:buSzPts val="800"/>
              <a:buChar char="»"/>
              <a:defRPr sz="800"/>
            </a:lvl5pPr>
            <a:lvl6pPr marL="2743200" lvl="5" indent="-279400" algn="l" rtl="0">
              <a:spcBef>
                <a:spcPts val="200"/>
              </a:spcBef>
              <a:spcAft>
                <a:spcPts val="0"/>
              </a:spcAft>
              <a:buClr>
                <a:schemeClr val="dk1"/>
              </a:buClr>
              <a:buSzPts val="800"/>
              <a:buChar char="•"/>
              <a:defRPr sz="800"/>
            </a:lvl6pPr>
            <a:lvl7pPr marL="3200400" lvl="6" indent="-279400" algn="l" rtl="0">
              <a:spcBef>
                <a:spcPts val="200"/>
              </a:spcBef>
              <a:spcAft>
                <a:spcPts val="0"/>
              </a:spcAft>
              <a:buClr>
                <a:schemeClr val="dk1"/>
              </a:buClr>
              <a:buSzPts val="800"/>
              <a:buChar char="•"/>
              <a:defRPr sz="800"/>
            </a:lvl7pPr>
            <a:lvl8pPr marL="3657600" lvl="7" indent="-279400" algn="l" rtl="0">
              <a:spcBef>
                <a:spcPts val="200"/>
              </a:spcBef>
              <a:spcAft>
                <a:spcPts val="0"/>
              </a:spcAft>
              <a:buClr>
                <a:schemeClr val="dk1"/>
              </a:buClr>
              <a:buSzPts val="800"/>
              <a:buChar char="•"/>
              <a:defRPr sz="800"/>
            </a:lvl8pPr>
            <a:lvl9pPr marL="4114800" lvl="8" indent="-279400" algn="l" rtl="0">
              <a:spcBef>
                <a:spcPts val="200"/>
              </a:spcBef>
              <a:spcAft>
                <a:spcPts val="0"/>
              </a:spcAft>
              <a:buClr>
                <a:schemeClr val="dk1"/>
              </a:buClr>
              <a:buSzPts val="800"/>
              <a:buChar char="•"/>
              <a:defRPr sz="800"/>
            </a:lvl9pPr>
          </a:lstStyle>
          <a:p>
            <a:endParaRPr/>
          </a:p>
        </p:txBody>
      </p:sp>
      <p:sp>
        <p:nvSpPr>
          <p:cNvPr id="91" name="Google Shape;91;p19"/>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lvl="0" algn="l" rtl="0">
              <a:spcBef>
                <a:spcPts val="0"/>
              </a:spcBef>
              <a:spcAft>
                <a:spcPts val="0"/>
              </a:spcAft>
              <a:buSzPts val="700"/>
              <a:buNone/>
              <a:defRPr/>
            </a:lvl1pPr>
            <a:lvl2pPr lvl="1" algn="l" rtl="0">
              <a:spcBef>
                <a:spcPts val="0"/>
              </a:spcBef>
              <a:spcAft>
                <a:spcPts val="0"/>
              </a:spcAft>
              <a:buSzPts val="700"/>
              <a:buNone/>
              <a:defRPr/>
            </a:lvl2pPr>
            <a:lvl3pPr lvl="2" algn="l" rtl="0">
              <a:spcBef>
                <a:spcPts val="0"/>
              </a:spcBef>
              <a:spcAft>
                <a:spcPts val="0"/>
              </a:spcAft>
              <a:buSzPts val="700"/>
              <a:buNone/>
              <a:defRPr/>
            </a:lvl3pPr>
            <a:lvl4pPr lvl="3" algn="l" rtl="0">
              <a:spcBef>
                <a:spcPts val="0"/>
              </a:spcBef>
              <a:spcAft>
                <a:spcPts val="0"/>
              </a:spcAft>
              <a:buSzPts val="700"/>
              <a:buNone/>
              <a:defRPr/>
            </a:lvl4pPr>
            <a:lvl5pPr lvl="4" algn="l" rtl="0">
              <a:spcBef>
                <a:spcPts val="0"/>
              </a:spcBef>
              <a:spcAft>
                <a:spcPts val="0"/>
              </a:spcAft>
              <a:buSzPts val="700"/>
              <a:buNone/>
              <a:defRPr/>
            </a:lvl5pPr>
            <a:lvl6pPr lvl="5" algn="l" rtl="0">
              <a:spcBef>
                <a:spcPts val="0"/>
              </a:spcBef>
              <a:spcAft>
                <a:spcPts val="0"/>
              </a:spcAft>
              <a:buSzPts val="700"/>
              <a:buNone/>
              <a:defRPr/>
            </a:lvl6pPr>
            <a:lvl7pPr lvl="6" algn="l" rtl="0">
              <a:spcBef>
                <a:spcPts val="0"/>
              </a:spcBef>
              <a:spcAft>
                <a:spcPts val="0"/>
              </a:spcAft>
              <a:buSzPts val="700"/>
              <a:buNone/>
              <a:defRPr/>
            </a:lvl7pPr>
            <a:lvl8pPr lvl="7" algn="l" rtl="0">
              <a:spcBef>
                <a:spcPts val="0"/>
              </a:spcBef>
              <a:spcAft>
                <a:spcPts val="0"/>
              </a:spcAft>
              <a:buSzPts val="700"/>
              <a:buNone/>
              <a:defRPr/>
            </a:lvl8pPr>
            <a:lvl9pPr lvl="8" algn="l" rtl="0">
              <a:spcBef>
                <a:spcPts val="0"/>
              </a:spcBef>
              <a:spcAft>
                <a:spcPts val="0"/>
              </a:spcAft>
              <a:buSzPts val="700"/>
              <a:buNone/>
              <a:defRPr/>
            </a:lvl9pPr>
          </a:lstStyle>
          <a:p>
            <a:endParaRPr/>
          </a:p>
        </p:txBody>
      </p:sp>
      <p:sp>
        <p:nvSpPr>
          <p:cNvPr id="92" name="Google Shape;92;p19"/>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lvl="0" algn="ctr" rtl="0">
              <a:spcBef>
                <a:spcPts val="0"/>
              </a:spcBef>
              <a:spcAft>
                <a:spcPts val="0"/>
              </a:spcAft>
              <a:buSzPts val="700"/>
              <a:buNone/>
              <a:defRPr/>
            </a:lvl1pPr>
            <a:lvl2pPr lvl="1" algn="l" rtl="0">
              <a:spcBef>
                <a:spcPts val="0"/>
              </a:spcBef>
              <a:spcAft>
                <a:spcPts val="0"/>
              </a:spcAft>
              <a:buSzPts val="700"/>
              <a:buNone/>
              <a:defRPr/>
            </a:lvl2pPr>
            <a:lvl3pPr lvl="2" algn="l" rtl="0">
              <a:spcBef>
                <a:spcPts val="0"/>
              </a:spcBef>
              <a:spcAft>
                <a:spcPts val="0"/>
              </a:spcAft>
              <a:buSzPts val="700"/>
              <a:buNone/>
              <a:defRPr/>
            </a:lvl3pPr>
            <a:lvl4pPr lvl="3" algn="l" rtl="0">
              <a:spcBef>
                <a:spcPts val="0"/>
              </a:spcBef>
              <a:spcAft>
                <a:spcPts val="0"/>
              </a:spcAft>
              <a:buSzPts val="700"/>
              <a:buNone/>
              <a:defRPr/>
            </a:lvl4pPr>
            <a:lvl5pPr lvl="4" algn="l" rtl="0">
              <a:spcBef>
                <a:spcPts val="0"/>
              </a:spcBef>
              <a:spcAft>
                <a:spcPts val="0"/>
              </a:spcAft>
              <a:buSzPts val="700"/>
              <a:buNone/>
              <a:defRPr/>
            </a:lvl5pPr>
            <a:lvl6pPr lvl="5" algn="l" rtl="0">
              <a:spcBef>
                <a:spcPts val="0"/>
              </a:spcBef>
              <a:spcAft>
                <a:spcPts val="0"/>
              </a:spcAft>
              <a:buSzPts val="700"/>
              <a:buNone/>
              <a:defRPr/>
            </a:lvl6pPr>
            <a:lvl7pPr lvl="6" algn="l" rtl="0">
              <a:spcBef>
                <a:spcPts val="0"/>
              </a:spcBef>
              <a:spcAft>
                <a:spcPts val="0"/>
              </a:spcAft>
              <a:buSzPts val="700"/>
              <a:buNone/>
              <a:defRPr/>
            </a:lvl7pPr>
            <a:lvl8pPr lvl="7" algn="l" rtl="0">
              <a:spcBef>
                <a:spcPts val="0"/>
              </a:spcBef>
              <a:spcAft>
                <a:spcPts val="0"/>
              </a:spcAft>
              <a:buSzPts val="700"/>
              <a:buNone/>
              <a:defRPr/>
            </a:lvl8pPr>
            <a:lvl9pPr lvl="8" algn="l" rtl="0">
              <a:spcBef>
                <a:spcPts val="0"/>
              </a:spcBef>
              <a:spcAft>
                <a:spcPts val="0"/>
              </a:spcAft>
              <a:buSzPts val="700"/>
              <a:buNone/>
              <a:defRPr/>
            </a:lvl9pPr>
          </a:lstStyle>
          <a:p>
            <a:endParaRPr/>
          </a:p>
        </p:txBody>
      </p:sp>
      <p:sp>
        <p:nvSpPr>
          <p:cNvPr id="93" name="Google Shape;93;p19"/>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4"/>
        <p:cNvGrpSpPr/>
        <p:nvPr/>
      </p:nvGrpSpPr>
      <p:grpSpPr>
        <a:xfrm>
          <a:off x="0" y="0"/>
          <a:ext cx="0" cy="0"/>
          <a:chOff x="0" y="0"/>
          <a:chExt cx="0" cy="0"/>
        </a:xfrm>
      </p:grpSpPr>
      <p:sp>
        <p:nvSpPr>
          <p:cNvPr id="95" name="Google Shape;95;p20"/>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rtl="0">
              <a:spcBef>
                <a:spcPts val="0"/>
              </a:spcBef>
              <a:spcAft>
                <a:spcPts val="0"/>
              </a:spcAft>
              <a:buClr>
                <a:schemeClr val="dk1"/>
              </a:buClr>
              <a:buSzPts val="900"/>
              <a:buNone/>
              <a:defRPr/>
            </a:lvl1pPr>
            <a:lvl2pPr lvl="1" rtl="0">
              <a:spcBef>
                <a:spcPts val="0"/>
              </a:spcBef>
              <a:spcAft>
                <a:spcPts val="0"/>
              </a:spcAft>
              <a:buSzPts val="700"/>
              <a:buNone/>
              <a:defRPr/>
            </a:lvl2pPr>
            <a:lvl3pPr lvl="2" rtl="0">
              <a:spcBef>
                <a:spcPts val="0"/>
              </a:spcBef>
              <a:spcAft>
                <a:spcPts val="0"/>
              </a:spcAft>
              <a:buSzPts val="700"/>
              <a:buNone/>
              <a:defRPr/>
            </a:lvl3pPr>
            <a:lvl4pPr lvl="3" rtl="0">
              <a:spcBef>
                <a:spcPts val="0"/>
              </a:spcBef>
              <a:spcAft>
                <a:spcPts val="0"/>
              </a:spcAft>
              <a:buSzPts val="700"/>
              <a:buNone/>
              <a:defRPr/>
            </a:lvl4pPr>
            <a:lvl5pPr lvl="4" rtl="0">
              <a:spcBef>
                <a:spcPts val="0"/>
              </a:spcBef>
              <a:spcAft>
                <a:spcPts val="0"/>
              </a:spcAft>
              <a:buSzPts val="700"/>
              <a:buNone/>
              <a:defRPr/>
            </a:lvl5pPr>
            <a:lvl6pPr lvl="5" rtl="0">
              <a:spcBef>
                <a:spcPts val="0"/>
              </a:spcBef>
              <a:spcAft>
                <a:spcPts val="0"/>
              </a:spcAft>
              <a:buSzPts val="700"/>
              <a:buNone/>
              <a:defRPr/>
            </a:lvl6pPr>
            <a:lvl7pPr lvl="6" rtl="0">
              <a:spcBef>
                <a:spcPts val="0"/>
              </a:spcBef>
              <a:spcAft>
                <a:spcPts val="0"/>
              </a:spcAft>
              <a:buSzPts val="700"/>
              <a:buNone/>
              <a:defRPr/>
            </a:lvl7pPr>
            <a:lvl8pPr lvl="7" rtl="0">
              <a:spcBef>
                <a:spcPts val="0"/>
              </a:spcBef>
              <a:spcAft>
                <a:spcPts val="0"/>
              </a:spcAft>
              <a:buSzPts val="700"/>
              <a:buNone/>
              <a:defRPr/>
            </a:lvl8pPr>
            <a:lvl9pPr lvl="8" rtl="0">
              <a:spcBef>
                <a:spcPts val="0"/>
              </a:spcBef>
              <a:spcAft>
                <a:spcPts val="0"/>
              </a:spcAft>
              <a:buSzPts val="700"/>
              <a:buNone/>
              <a:defRPr/>
            </a:lvl9pPr>
          </a:lstStyle>
          <a:p>
            <a:endParaRPr/>
          </a:p>
        </p:txBody>
      </p:sp>
      <p:sp>
        <p:nvSpPr>
          <p:cNvPr id="96" name="Google Shape;96;p20"/>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lvl="0" algn="l" rtl="0">
              <a:spcBef>
                <a:spcPts val="0"/>
              </a:spcBef>
              <a:spcAft>
                <a:spcPts val="0"/>
              </a:spcAft>
              <a:buSzPts val="700"/>
              <a:buNone/>
              <a:defRPr/>
            </a:lvl1pPr>
            <a:lvl2pPr lvl="1" algn="l" rtl="0">
              <a:spcBef>
                <a:spcPts val="0"/>
              </a:spcBef>
              <a:spcAft>
                <a:spcPts val="0"/>
              </a:spcAft>
              <a:buSzPts val="700"/>
              <a:buNone/>
              <a:defRPr/>
            </a:lvl2pPr>
            <a:lvl3pPr lvl="2" algn="l" rtl="0">
              <a:spcBef>
                <a:spcPts val="0"/>
              </a:spcBef>
              <a:spcAft>
                <a:spcPts val="0"/>
              </a:spcAft>
              <a:buSzPts val="700"/>
              <a:buNone/>
              <a:defRPr/>
            </a:lvl3pPr>
            <a:lvl4pPr lvl="3" algn="l" rtl="0">
              <a:spcBef>
                <a:spcPts val="0"/>
              </a:spcBef>
              <a:spcAft>
                <a:spcPts val="0"/>
              </a:spcAft>
              <a:buSzPts val="700"/>
              <a:buNone/>
              <a:defRPr/>
            </a:lvl4pPr>
            <a:lvl5pPr lvl="4" algn="l" rtl="0">
              <a:spcBef>
                <a:spcPts val="0"/>
              </a:spcBef>
              <a:spcAft>
                <a:spcPts val="0"/>
              </a:spcAft>
              <a:buSzPts val="700"/>
              <a:buNone/>
              <a:defRPr/>
            </a:lvl5pPr>
            <a:lvl6pPr lvl="5" algn="l" rtl="0">
              <a:spcBef>
                <a:spcPts val="0"/>
              </a:spcBef>
              <a:spcAft>
                <a:spcPts val="0"/>
              </a:spcAft>
              <a:buSzPts val="700"/>
              <a:buNone/>
              <a:defRPr/>
            </a:lvl6pPr>
            <a:lvl7pPr lvl="6" algn="l" rtl="0">
              <a:spcBef>
                <a:spcPts val="0"/>
              </a:spcBef>
              <a:spcAft>
                <a:spcPts val="0"/>
              </a:spcAft>
              <a:buSzPts val="700"/>
              <a:buNone/>
              <a:defRPr/>
            </a:lvl7pPr>
            <a:lvl8pPr lvl="7" algn="l" rtl="0">
              <a:spcBef>
                <a:spcPts val="0"/>
              </a:spcBef>
              <a:spcAft>
                <a:spcPts val="0"/>
              </a:spcAft>
              <a:buSzPts val="700"/>
              <a:buNone/>
              <a:defRPr/>
            </a:lvl8pPr>
            <a:lvl9pPr lvl="8" algn="l" rtl="0">
              <a:spcBef>
                <a:spcPts val="0"/>
              </a:spcBef>
              <a:spcAft>
                <a:spcPts val="0"/>
              </a:spcAft>
              <a:buSzPts val="700"/>
              <a:buNone/>
              <a:defRPr/>
            </a:lvl9pPr>
          </a:lstStyle>
          <a:p>
            <a:endParaRPr/>
          </a:p>
        </p:txBody>
      </p:sp>
      <p:sp>
        <p:nvSpPr>
          <p:cNvPr id="97" name="Google Shape;97;p20"/>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lvl="0" algn="ctr" rtl="0">
              <a:spcBef>
                <a:spcPts val="0"/>
              </a:spcBef>
              <a:spcAft>
                <a:spcPts val="0"/>
              </a:spcAft>
              <a:buSzPts val="700"/>
              <a:buNone/>
              <a:defRPr/>
            </a:lvl1pPr>
            <a:lvl2pPr lvl="1" algn="l" rtl="0">
              <a:spcBef>
                <a:spcPts val="0"/>
              </a:spcBef>
              <a:spcAft>
                <a:spcPts val="0"/>
              </a:spcAft>
              <a:buSzPts val="700"/>
              <a:buNone/>
              <a:defRPr/>
            </a:lvl2pPr>
            <a:lvl3pPr lvl="2" algn="l" rtl="0">
              <a:spcBef>
                <a:spcPts val="0"/>
              </a:spcBef>
              <a:spcAft>
                <a:spcPts val="0"/>
              </a:spcAft>
              <a:buSzPts val="700"/>
              <a:buNone/>
              <a:defRPr/>
            </a:lvl3pPr>
            <a:lvl4pPr lvl="3" algn="l" rtl="0">
              <a:spcBef>
                <a:spcPts val="0"/>
              </a:spcBef>
              <a:spcAft>
                <a:spcPts val="0"/>
              </a:spcAft>
              <a:buSzPts val="700"/>
              <a:buNone/>
              <a:defRPr/>
            </a:lvl4pPr>
            <a:lvl5pPr lvl="4" algn="l" rtl="0">
              <a:spcBef>
                <a:spcPts val="0"/>
              </a:spcBef>
              <a:spcAft>
                <a:spcPts val="0"/>
              </a:spcAft>
              <a:buSzPts val="700"/>
              <a:buNone/>
              <a:defRPr/>
            </a:lvl5pPr>
            <a:lvl6pPr lvl="5" algn="l" rtl="0">
              <a:spcBef>
                <a:spcPts val="0"/>
              </a:spcBef>
              <a:spcAft>
                <a:spcPts val="0"/>
              </a:spcAft>
              <a:buSzPts val="700"/>
              <a:buNone/>
              <a:defRPr/>
            </a:lvl6pPr>
            <a:lvl7pPr lvl="6" algn="l" rtl="0">
              <a:spcBef>
                <a:spcPts val="0"/>
              </a:spcBef>
              <a:spcAft>
                <a:spcPts val="0"/>
              </a:spcAft>
              <a:buSzPts val="700"/>
              <a:buNone/>
              <a:defRPr/>
            </a:lvl7pPr>
            <a:lvl8pPr lvl="7" algn="l" rtl="0">
              <a:spcBef>
                <a:spcPts val="0"/>
              </a:spcBef>
              <a:spcAft>
                <a:spcPts val="0"/>
              </a:spcAft>
              <a:buSzPts val="700"/>
              <a:buNone/>
              <a:defRPr/>
            </a:lvl8pPr>
            <a:lvl9pPr lvl="8" algn="l" rtl="0">
              <a:spcBef>
                <a:spcPts val="0"/>
              </a:spcBef>
              <a:spcAft>
                <a:spcPts val="0"/>
              </a:spcAft>
              <a:buSzPts val="700"/>
              <a:buNone/>
              <a:defRPr/>
            </a:lvl9pPr>
          </a:lstStyle>
          <a:p>
            <a:endParaRPr/>
          </a:p>
        </p:txBody>
      </p:sp>
      <p:sp>
        <p:nvSpPr>
          <p:cNvPr id="98" name="Google Shape;98;p20"/>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9"/>
        <p:cNvGrpSpPr/>
        <p:nvPr/>
      </p:nvGrpSpPr>
      <p:grpSpPr>
        <a:xfrm>
          <a:off x="0" y="0"/>
          <a:ext cx="0" cy="0"/>
          <a:chOff x="0" y="0"/>
          <a:chExt cx="0" cy="0"/>
        </a:xfrm>
      </p:grpSpPr>
      <p:sp>
        <p:nvSpPr>
          <p:cNvPr id="100" name="Google Shape;100;p21"/>
          <p:cNvSpPr txBox="1">
            <a:spLocks noGrp="1"/>
          </p:cNvSpPr>
          <p:nvPr>
            <p:ph type="title"/>
          </p:nvPr>
        </p:nvSpPr>
        <p:spPr>
          <a:xfrm>
            <a:off x="228600" y="136525"/>
            <a:ext cx="1504200" cy="581100"/>
          </a:xfrm>
          <a:prstGeom prst="rect">
            <a:avLst/>
          </a:prstGeom>
          <a:noFill/>
          <a:ln>
            <a:noFill/>
          </a:ln>
        </p:spPr>
        <p:txBody>
          <a:bodyPr spcFirstLastPara="1" wrap="square" lIns="45725" tIns="22850" rIns="45725" bIns="22850" anchor="b" anchorCtr="0">
            <a:normAutofit/>
          </a:bodyPr>
          <a:lstStyle>
            <a:lvl1pPr lvl="0" algn="l" rtl="0">
              <a:spcBef>
                <a:spcPts val="0"/>
              </a:spcBef>
              <a:spcAft>
                <a:spcPts val="0"/>
              </a:spcAft>
              <a:buClr>
                <a:schemeClr val="dk1"/>
              </a:buClr>
              <a:buSzPts val="1000"/>
              <a:buFont typeface="Calibri"/>
              <a:buNone/>
              <a:defRPr sz="1000" b="1"/>
            </a:lvl1pPr>
            <a:lvl2pPr lvl="1" rtl="0">
              <a:spcBef>
                <a:spcPts val="0"/>
              </a:spcBef>
              <a:spcAft>
                <a:spcPts val="0"/>
              </a:spcAft>
              <a:buSzPts val="700"/>
              <a:buNone/>
              <a:defRPr/>
            </a:lvl2pPr>
            <a:lvl3pPr lvl="2" rtl="0">
              <a:spcBef>
                <a:spcPts val="0"/>
              </a:spcBef>
              <a:spcAft>
                <a:spcPts val="0"/>
              </a:spcAft>
              <a:buSzPts val="700"/>
              <a:buNone/>
              <a:defRPr/>
            </a:lvl3pPr>
            <a:lvl4pPr lvl="3" rtl="0">
              <a:spcBef>
                <a:spcPts val="0"/>
              </a:spcBef>
              <a:spcAft>
                <a:spcPts val="0"/>
              </a:spcAft>
              <a:buSzPts val="700"/>
              <a:buNone/>
              <a:defRPr/>
            </a:lvl4pPr>
            <a:lvl5pPr lvl="4" rtl="0">
              <a:spcBef>
                <a:spcPts val="0"/>
              </a:spcBef>
              <a:spcAft>
                <a:spcPts val="0"/>
              </a:spcAft>
              <a:buSzPts val="700"/>
              <a:buNone/>
              <a:defRPr/>
            </a:lvl5pPr>
            <a:lvl6pPr lvl="5" rtl="0">
              <a:spcBef>
                <a:spcPts val="0"/>
              </a:spcBef>
              <a:spcAft>
                <a:spcPts val="0"/>
              </a:spcAft>
              <a:buSzPts val="700"/>
              <a:buNone/>
              <a:defRPr/>
            </a:lvl6pPr>
            <a:lvl7pPr lvl="6" rtl="0">
              <a:spcBef>
                <a:spcPts val="0"/>
              </a:spcBef>
              <a:spcAft>
                <a:spcPts val="0"/>
              </a:spcAft>
              <a:buSzPts val="700"/>
              <a:buNone/>
              <a:defRPr/>
            </a:lvl7pPr>
            <a:lvl8pPr lvl="7" rtl="0">
              <a:spcBef>
                <a:spcPts val="0"/>
              </a:spcBef>
              <a:spcAft>
                <a:spcPts val="0"/>
              </a:spcAft>
              <a:buSzPts val="700"/>
              <a:buNone/>
              <a:defRPr/>
            </a:lvl8pPr>
            <a:lvl9pPr lvl="8" rtl="0">
              <a:spcBef>
                <a:spcPts val="0"/>
              </a:spcBef>
              <a:spcAft>
                <a:spcPts val="0"/>
              </a:spcAft>
              <a:buSzPts val="700"/>
              <a:buNone/>
              <a:defRPr/>
            </a:lvl9pPr>
          </a:lstStyle>
          <a:p>
            <a:endParaRPr/>
          </a:p>
        </p:txBody>
      </p:sp>
      <p:sp>
        <p:nvSpPr>
          <p:cNvPr id="101" name="Google Shape;101;p21"/>
          <p:cNvSpPr txBox="1">
            <a:spLocks noGrp="1"/>
          </p:cNvSpPr>
          <p:nvPr>
            <p:ph type="body" idx="1"/>
          </p:nvPr>
        </p:nvSpPr>
        <p:spPr>
          <a:xfrm>
            <a:off x="1787525" y="136525"/>
            <a:ext cx="2556000" cy="2926500"/>
          </a:xfrm>
          <a:prstGeom prst="rect">
            <a:avLst/>
          </a:prstGeom>
          <a:noFill/>
          <a:ln>
            <a:noFill/>
          </a:ln>
        </p:spPr>
        <p:txBody>
          <a:bodyPr spcFirstLastPara="1" wrap="square" lIns="45725" tIns="22850" rIns="45725" bIns="22850" anchor="t" anchorCtr="0">
            <a:normAutofit/>
          </a:bodyPr>
          <a:lstStyle>
            <a:lvl1pPr marL="457200" lvl="0" indent="-330200" algn="l" rtl="0">
              <a:spcBef>
                <a:spcPts val="300"/>
              </a:spcBef>
              <a:spcAft>
                <a:spcPts val="0"/>
              </a:spcAft>
              <a:buClr>
                <a:schemeClr val="dk1"/>
              </a:buClr>
              <a:buSzPts val="1600"/>
              <a:buChar char="•"/>
              <a:defRPr sz="1600"/>
            </a:lvl1pPr>
            <a:lvl2pPr marL="914400" lvl="1" indent="-317500" algn="l" rtl="0">
              <a:spcBef>
                <a:spcPts val="300"/>
              </a:spcBef>
              <a:spcAft>
                <a:spcPts val="0"/>
              </a:spcAft>
              <a:buClr>
                <a:schemeClr val="dk1"/>
              </a:buClr>
              <a:buSzPts val="1400"/>
              <a:buChar char="–"/>
              <a:defRPr sz="1400"/>
            </a:lvl2pPr>
            <a:lvl3pPr marL="1371600" lvl="2" indent="-304800" algn="l" rtl="0">
              <a:spcBef>
                <a:spcPts val="200"/>
              </a:spcBef>
              <a:spcAft>
                <a:spcPts val="0"/>
              </a:spcAft>
              <a:buClr>
                <a:schemeClr val="dk1"/>
              </a:buClr>
              <a:buSzPts val="1200"/>
              <a:buChar char="•"/>
              <a:defRPr sz="1200"/>
            </a:lvl3pPr>
            <a:lvl4pPr marL="1828800" lvl="3" indent="-292100" algn="l" rtl="0">
              <a:spcBef>
                <a:spcPts val="200"/>
              </a:spcBef>
              <a:spcAft>
                <a:spcPts val="0"/>
              </a:spcAft>
              <a:buClr>
                <a:schemeClr val="dk1"/>
              </a:buClr>
              <a:buSzPts val="1000"/>
              <a:buChar char="–"/>
              <a:defRPr sz="1000"/>
            </a:lvl4pPr>
            <a:lvl5pPr marL="2286000" lvl="4" indent="-292100" algn="l" rtl="0">
              <a:spcBef>
                <a:spcPts val="200"/>
              </a:spcBef>
              <a:spcAft>
                <a:spcPts val="0"/>
              </a:spcAft>
              <a:buClr>
                <a:schemeClr val="dk1"/>
              </a:buClr>
              <a:buSzPts val="1000"/>
              <a:buChar char="»"/>
              <a:defRPr sz="1000"/>
            </a:lvl5pPr>
            <a:lvl6pPr marL="2743200" lvl="5" indent="-292100" algn="l" rtl="0">
              <a:spcBef>
                <a:spcPts val="200"/>
              </a:spcBef>
              <a:spcAft>
                <a:spcPts val="0"/>
              </a:spcAft>
              <a:buClr>
                <a:schemeClr val="dk1"/>
              </a:buClr>
              <a:buSzPts val="1000"/>
              <a:buChar char="•"/>
              <a:defRPr sz="1000"/>
            </a:lvl6pPr>
            <a:lvl7pPr marL="3200400" lvl="6" indent="-292100" algn="l" rtl="0">
              <a:spcBef>
                <a:spcPts val="200"/>
              </a:spcBef>
              <a:spcAft>
                <a:spcPts val="0"/>
              </a:spcAft>
              <a:buClr>
                <a:schemeClr val="dk1"/>
              </a:buClr>
              <a:buSzPts val="1000"/>
              <a:buChar char="•"/>
              <a:defRPr sz="1000"/>
            </a:lvl7pPr>
            <a:lvl8pPr marL="3657600" lvl="7" indent="-292100" algn="l" rtl="0">
              <a:spcBef>
                <a:spcPts val="200"/>
              </a:spcBef>
              <a:spcAft>
                <a:spcPts val="0"/>
              </a:spcAft>
              <a:buClr>
                <a:schemeClr val="dk1"/>
              </a:buClr>
              <a:buSzPts val="1000"/>
              <a:buChar char="•"/>
              <a:defRPr sz="1000"/>
            </a:lvl8pPr>
            <a:lvl9pPr marL="4114800" lvl="8" indent="-292100" algn="l" rtl="0">
              <a:spcBef>
                <a:spcPts val="200"/>
              </a:spcBef>
              <a:spcAft>
                <a:spcPts val="0"/>
              </a:spcAft>
              <a:buClr>
                <a:schemeClr val="dk1"/>
              </a:buClr>
              <a:buSzPts val="1000"/>
              <a:buChar char="•"/>
              <a:defRPr sz="1000"/>
            </a:lvl9pPr>
          </a:lstStyle>
          <a:p>
            <a:endParaRPr/>
          </a:p>
        </p:txBody>
      </p:sp>
      <p:sp>
        <p:nvSpPr>
          <p:cNvPr id="102" name="Google Shape;102;p21"/>
          <p:cNvSpPr txBox="1">
            <a:spLocks noGrp="1"/>
          </p:cNvSpPr>
          <p:nvPr>
            <p:ph type="body" idx="2"/>
          </p:nvPr>
        </p:nvSpPr>
        <p:spPr>
          <a:xfrm>
            <a:off x="228600" y="717550"/>
            <a:ext cx="1504200" cy="2345400"/>
          </a:xfrm>
          <a:prstGeom prst="rect">
            <a:avLst/>
          </a:prstGeom>
          <a:noFill/>
          <a:ln>
            <a:noFill/>
          </a:ln>
        </p:spPr>
        <p:txBody>
          <a:bodyPr spcFirstLastPara="1" wrap="square" lIns="45725" tIns="22850" rIns="45725" bIns="22850" anchor="t" anchorCtr="0">
            <a:normAutofit/>
          </a:bodyPr>
          <a:lstStyle>
            <a:lvl1pPr marL="457200" lvl="0" indent="-228600" algn="l" rtl="0">
              <a:spcBef>
                <a:spcPts val="100"/>
              </a:spcBef>
              <a:spcAft>
                <a:spcPts val="0"/>
              </a:spcAft>
              <a:buClr>
                <a:schemeClr val="dk1"/>
              </a:buClr>
              <a:buSzPts val="700"/>
              <a:buNone/>
              <a:defRPr sz="700"/>
            </a:lvl1pPr>
            <a:lvl2pPr marL="914400" lvl="1" indent="-228600" algn="l" rtl="0">
              <a:spcBef>
                <a:spcPts val="100"/>
              </a:spcBef>
              <a:spcAft>
                <a:spcPts val="0"/>
              </a:spcAft>
              <a:buClr>
                <a:schemeClr val="dk1"/>
              </a:buClr>
              <a:buSzPts val="600"/>
              <a:buNone/>
              <a:defRPr sz="600"/>
            </a:lvl2pPr>
            <a:lvl3pPr marL="1371600" lvl="2" indent="-228600" algn="l" rtl="0">
              <a:spcBef>
                <a:spcPts val="100"/>
              </a:spcBef>
              <a:spcAft>
                <a:spcPts val="0"/>
              </a:spcAft>
              <a:buClr>
                <a:schemeClr val="dk1"/>
              </a:buClr>
              <a:buSzPts val="500"/>
              <a:buNone/>
              <a:defRPr sz="500"/>
            </a:lvl3pPr>
            <a:lvl4pPr marL="1828800" lvl="3" indent="-228600" algn="l" rtl="0">
              <a:spcBef>
                <a:spcPts val="100"/>
              </a:spcBef>
              <a:spcAft>
                <a:spcPts val="0"/>
              </a:spcAft>
              <a:buClr>
                <a:schemeClr val="dk1"/>
              </a:buClr>
              <a:buSzPts val="500"/>
              <a:buNone/>
              <a:defRPr sz="500"/>
            </a:lvl4pPr>
            <a:lvl5pPr marL="2286000" lvl="4" indent="-228600" algn="l" rtl="0">
              <a:spcBef>
                <a:spcPts val="100"/>
              </a:spcBef>
              <a:spcAft>
                <a:spcPts val="0"/>
              </a:spcAft>
              <a:buClr>
                <a:schemeClr val="dk1"/>
              </a:buClr>
              <a:buSzPts val="500"/>
              <a:buNone/>
              <a:defRPr sz="500"/>
            </a:lvl5pPr>
            <a:lvl6pPr marL="2743200" lvl="5" indent="-228600" algn="l" rtl="0">
              <a:spcBef>
                <a:spcPts val="100"/>
              </a:spcBef>
              <a:spcAft>
                <a:spcPts val="0"/>
              </a:spcAft>
              <a:buClr>
                <a:schemeClr val="dk1"/>
              </a:buClr>
              <a:buSzPts val="500"/>
              <a:buNone/>
              <a:defRPr sz="500"/>
            </a:lvl6pPr>
            <a:lvl7pPr marL="3200400" lvl="6" indent="-228600" algn="l" rtl="0">
              <a:spcBef>
                <a:spcPts val="100"/>
              </a:spcBef>
              <a:spcAft>
                <a:spcPts val="0"/>
              </a:spcAft>
              <a:buClr>
                <a:schemeClr val="dk1"/>
              </a:buClr>
              <a:buSzPts val="500"/>
              <a:buNone/>
              <a:defRPr sz="500"/>
            </a:lvl7pPr>
            <a:lvl8pPr marL="3657600" lvl="7" indent="-228600" algn="l" rtl="0">
              <a:spcBef>
                <a:spcPts val="100"/>
              </a:spcBef>
              <a:spcAft>
                <a:spcPts val="0"/>
              </a:spcAft>
              <a:buClr>
                <a:schemeClr val="dk1"/>
              </a:buClr>
              <a:buSzPts val="500"/>
              <a:buNone/>
              <a:defRPr sz="500"/>
            </a:lvl8pPr>
            <a:lvl9pPr marL="4114800" lvl="8" indent="-228600" algn="l" rtl="0">
              <a:spcBef>
                <a:spcPts val="100"/>
              </a:spcBef>
              <a:spcAft>
                <a:spcPts val="0"/>
              </a:spcAft>
              <a:buClr>
                <a:schemeClr val="dk1"/>
              </a:buClr>
              <a:buSzPts val="500"/>
              <a:buNone/>
              <a:defRPr sz="500"/>
            </a:lvl9pPr>
          </a:lstStyle>
          <a:p>
            <a:endParaRPr/>
          </a:p>
        </p:txBody>
      </p:sp>
      <p:sp>
        <p:nvSpPr>
          <p:cNvPr id="103" name="Google Shape;103;p21"/>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lvl="0" algn="l" rtl="0">
              <a:spcBef>
                <a:spcPts val="0"/>
              </a:spcBef>
              <a:spcAft>
                <a:spcPts val="0"/>
              </a:spcAft>
              <a:buSzPts val="700"/>
              <a:buNone/>
              <a:defRPr/>
            </a:lvl1pPr>
            <a:lvl2pPr lvl="1" algn="l" rtl="0">
              <a:spcBef>
                <a:spcPts val="0"/>
              </a:spcBef>
              <a:spcAft>
                <a:spcPts val="0"/>
              </a:spcAft>
              <a:buSzPts val="700"/>
              <a:buNone/>
              <a:defRPr/>
            </a:lvl2pPr>
            <a:lvl3pPr lvl="2" algn="l" rtl="0">
              <a:spcBef>
                <a:spcPts val="0"/>
              </a:spcBef>
              <a:spcAft>
                <a:spcPts val="0"/>
              </a:spcAft>
              <a:buSzPts val="700"/>
              <a:buNone/>
              <a:defRPr/>
            </a:lvl3pPr>
            <a:lvl4pPr lvl="3" algn="l" rtl="0">
              <a:spcBef>
                <a:spcPts val="0"/>
              </a:spcBef>
              <a:spcAft>
                <a:spcPts val="0"/>
              </a:spcAft>
              <a:buSzPts val="700"/>
              <a:buNone/>
              <a:defRPr/>
            </a:lvl4pPr>
            <a:lvl5pPr lvl="4" algn="l" rtl="0">
              <a:spcBef>
                <a:spcPts val="0"/>
              </a:spcBef>
              <a:spcAft>
                <a:spcPts val="0"/>
              </a:spcAft>
              <a:buSzPts val="700"/>
              <a:buNone/>
              <a:defRPr/>
            </a:lvl5pPr>
            <a:lvl6pPr lvl="5" algn="l" rtl="0">
              <a:spcBef>
                <a:spcPts val="0"/>
              </a:spcBef>
              <a:spcAft>
                <a:spcPts val="0"/>
              </a:spcAft>
              <a:buSzPts val="700"/>
              <a:buNone/>
              <a:defRPr/>
            </a:lvl6pPr>
            <a:lvl7pPr lvl="6" algn="l" rtl="0">
              <a:spcBef>
                <a:spcPts val="0"/>
              </a:spcBef>
              <a:spcAft>
                <a:spcPts val="0"/>
              </a:spcAft>
              <a:buSzPts val="700"/>
              <a:buNone/>
              <a:defRPr/>
            </a:lvl7pPr>
            <a:lvl8pPr lvl="7" algn="l" rtl="0">
              <a:spcBef>
                <a:spcPts val="0"/>
              </a:spcBef>
              <a:spcAft>
                <a:spcPts val="0"/>
              </a:spcAft>
              <a:buSzPts val="700"/>
              <a:buNone/>
              <a:defRPr/>
            </a:lvl8pPr>
            <a:lvl9pPr lvl="8" algn="l" rtl="0">
              <a:spcBef>
                <a:spcPts val="0"/>
              </a:spcBef>
              <a:spcAft>
                <a:spcPts val="0"/>
              </a:spcAft>
              <a:buSzPts val="700"/>
              <a:buNone/>
              <a:defRPr/>
            </a:lvl9pPr>
          </a:lstStyle>
          <a:p>
            <a:endParaRPr/>
          </a:p>
        </p:txBody>
      </p:sp>
      <p:sp>
        <p:nvSpPr>
          <p:cNvPr id="104" name="Google Shape;104;p21"/>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lvl="0" algn="ctr" rtl="0">
              <a:spcBef>
                <a:spcPts val="0"/>
              </a:spcBef>
              <a:spcAft>
                <a:spcPts val="0"/>
              </a:spcAft>
              <a:buSzPts val="700"/>
              <a:buNone/>
              <a:defRPr/>
            </a:lvl1pPr>
            <a:lvl2pPr lvl="1" algn="l" rtl="0">
              <a:spcBef>
                <a:spcPts val="0"/>
              </a:spcBef>
              <a:spcAft>
                <a:spcPts val="0"/>
              </a:spcAft>
              <a:buSzPts val="700"/>
              <a:buNone/>
              <a:defRPr/>
            </a:lvl2pPr>
            <a:lvl3pPr lvl="2" algn="l" rtl="0">
              <a:spcBef>
                <a:spcPts val="0"/>
              </a:spcBef>
              <a:spcAft>
                <a:spcPts val="0"/>
              </a:spcAft>
              <a:buSzPts val="700"/>
              <a:buNone/>
              <a:defRPr/>
            </a:lvl3pPr>
            <a:lvl4pPr lvl="3" algn="l" rtl="0">
              <a:spcBef>
                <a:spcPts val="0"/>
              </a:spcBef>
              <a:spcAft>
                <a:spcPts val="0"/>
              </a:spcAft>
              <a:buSzPts val="700"/>
              <a:buNone/>
              <a:defRPr/>
            </a:lvl4pPr>
            <a:lvl5pPr lvl="4" algn="l" rtl="0">
              <a:spcBef>
                <a:spcPts val="0"/>
              </a:spcBef>
              <a:spcAft>
                <a:spcPts val="0"/>
              </a:spcAft>
              <a:buSzPts val="700"/>
              <a:buNone/>
              <a:defRPr/>
            </a:lvl5pPr>
            <a:lvl6pPr lvl="5" algn="l" rtl="0">
              <a:spcBef>
                <a:spcPts val="0"/>
              </a:spcBef>
              <a:spcAft>
                <a:spcPts val="0"/>
              </a:spcAft>
              <a:buSzPts val="700"/>
              <a:buNone/>
              <a:defRPr/>
            </a:lvl6pPr>
            <a:lvl7pPr lvl="6" algn="l" rtl="0">
              <a:spcBef>
                <a:spcPts val="0"/>
              </a:spcBef>
              <a:spcAft>
                <a:spcPts val="0"/>
              </a:spcAft>
              <a:buSzPts val="700"/>
              <a:buNone/>
              <a:defRPr/>
            </a:lvl7pPr>
            <a:lvl8pPr lvl="7" algn="l" rtl="0">
              <a:spcBef>
                <a:spcPts val="0"/>
              </a:spcBef>
              <a:spcAft>
                <a:spcPts val="0"/>
              </a:spcAft>
              <a:buSzPts val="700"/>
              <a:buNone/>
              <a:defRPr/>
            </a:lvl8pPr>
            <a:lvl9pPr lvl="8" algn="l" rtl="0">
              <a:spcBef>
                <a:spcPts val="0"/>
              </a:spcBef>
              <a:spcAft>
                <a:spcPts val="0"/>
              </a:spcAft>
              <a:buSzPts val="700"/>
              <a:buNone/>
              <a:defRPr/>
            </a:lvl9pPr>
          </a:lstStyle>
          <a:p>
            <a:endParaRPr/>
          </a:p>
        </p:txBody>
      </p:sp>
      <p:sp>
        <p:nvSpPr>
          <p:cNvPr id="105" name="Google Shape;105;p21"/>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06"/>
        <p:cNvGrpSpPr/>
        <p:nvPr/>
      </p:nvGrpSpPr>
      <p:grpSpPr>
        <a:xfrm>
          <a:off x="0" y="0"/>
          <a:ext cx="0" cy="0"/>
          <a:chOff x="0" y="0"/>
          <a:chExt cx="0" cy="0"/>
        </a:xfrm>
      </p:grpSpPr>
      <p:sp>
        <p:nvSpPr>
          <p:cNvPr id="107" name="Google Shape;107;p22"/>
          <p:cNvSpPr txBox="1">
            <a:spLocks noGrp="1"/>
          </p:cNvSpPr>
          <p:nvPr>
            <p:ph type="title"/>
          </p:nvPr>
        </p:nvSpPr>
        <p:spPr>
          <a:xfrm>
            <a:off x="896144" y="2400300"/>
            <a:ext cx="2743200" cy="283500"/>
          </a:xfrm>
          <a:prstGeom prst="rect">
            <a:avLst/>
          </a:prstGeom>
          <a:noFill/>
          <a:ln>
            <a:noFill/>
          </a:ln>
        </p:spPr>
        <p:txBody>
          <a:bodyPr spcFirstLastPara="1" wrap="square" lIns="45725" tIns="22850" rIns="45725" bIns="22850" anchor="b" anchorCtr="0">
            <a:normAutofit/>
          </a:bodyPr>
          <a:lstStyle>
            <a:lvl1pPr lvl="0" algn="l" rtl="0">
              <a:spcBef>
                <a:spcPts val="0"/>
              </a:spcBef>
              <a:spcAft>
                <a:spcPts val="0"/>
              </a:spcAft>
              <a:buClr>
                <a:schemeClr val="dk1"/>
              </a:buClr>
              <a:buSzPts val="1000"/>
              <a:buFont typeface="Calibri"/>
              <a:buNone/>
              <a:defRPr sz="1000" b="1"/>
            </a:lvl1pPr>
            <a:lvl2pPr lvl="1" rtl="0">
              <a:spcBef>
                <a:spcPts val="0"/>
              </a:spcBef>
              <a:spcAft>
                <a:spcPts val="0"/>
              </a:spcAft>
              <a:buSzPts val="700"/>
              <a:buNone/>
              <a:defRPr/>
            </a:lvl2pPr>
            <a:lvl3pPr lvl="2" rtl="0">
              <a:spcBef>
                <a:spcPts val="0"/>
              </a:spcBef>
              <a:spcAft>
                <a:spcPts val="0"/>
              </a:spcAft>
              <a:buSzPts val="700"/>
              <a:buNone/>
              <a:defRPr/>
            </a:lvl3pPr>
            <a:lvl4pPr lvl="3" rtl="0">
              <a:spcBef>
                <a:spcPts val="0"/>
              </a:spcBef>
              <a:spcAft>
                <a:spcPts val="0"/>
              </a:spcAft>
              <a:buSzPts val="700"/>
              <a:buNone/>
              <a:defRPr/>
            </a:lvl4pPr>
            <a:lvl5pPr lvl="4" rtl="0">
              <a:spcBef>
                <a:spcPts val="0"/>
              </a:spcBef>
              <a:spcAft>
                <a:spcPts val="0"/>
              </a:spcAft>
              <a:buSzPts val="700"/>
              <a:buNone/>
              <a:defRPr/>
            </a:lvl5pPr>
            <a:lvl6pPr lvl="5" rtl="0">
              <a:spcBef>
                <a:spcPts val="0"/>
              </a:spcBef>
              <a:spcAft>
                <a:spcPts val="0"/>
              </a:spcAft>
              <a:buSzPts val="700"/>
              <a:buNone/>
              <a:defRPr/>
            </a:lvl6pPr>
            <a:lvl7pPr lvl="6" rtl="0">
              <a:spcBef>
                <a:spcPts val="0"/>
              </a:spcBef>
              <a:spcAft>
                <a:spcPts val="0"/>
              </a:spcAft>
              <a:buSzPts val="700"/>
              <a:buNone/>
              <a:defRPr/>
            </a:lvl7pPr>
            <a:lvl8pPr lvl="7" rtl="0">
              <a:spcBef>
                <a:spcPts val="0"/>
              </a:spcBef>
              <a:spcAft>
                <a:spcPts val="0"/>
              </a:spcAft>
              <a:buSzPts val="700"/>
              <a:buNone/>
              <a:defRPr/>
            </a:lvl8pPr>
            <a:lvl9pPr lvl="8" rtl="0">
              <a:spcBef>
                <a:spcPts val="0"/>
              </a:spcBef>
              <a:spcAft>
                <a:spcPts val="0"/>
              </a:spcAft>
              <a:buSzPts val="700"/>
              <a:buNone/>
              <a:defRPr/>
            </a:lvl9pPr>
          </a:lstStyle>
          <a:p>
            <a:endParaRPr/>
          </a:p>
        </p:txBody>
      </p:sp>
      <p:sp>
        <p:nvSpPr>
          <p:cNvPr id="108" name="Google Shape;108;p22"/>
          <p:cNvSpPr>
            <a:spLocks noGrp="1"/>
          </p:cNvSpPr>
          <p:nvPr>
            <p:ph type="pic" idx="2"/>
          </p:nvPr>
        </p:nvSpPr>
        <p:spPr>
          <a:xfrm>
            <a:off x="896144" y="306388"/>
            <a:ext cx="2743200" cy="2057400"/>
          </a:xfrm>
          <a:prstGeom prst="rect">
            <a:avLst/>
          </a:prstGeom>
          <a:noFill/>
          <a:ln>
            <a:noFill/>
          </a:ln>
        </p:spPr>
      </p:sp>
      <p:sp>
        <p:nvSpPr>
          <p:cNvPr id="109" name="Google Shape;109;p22"/>
          <p:cNvSpPr txBox="1">
            <a:spLocks noGrp="1"/>
          </p:cNvSpPr>
          <p:nvPr>
            <p:ph type="body" idx="1"/>
          </p:nvPr>
        </p:nvSpPr>
        <p:spPr>
          <a:xfrm>
            <a:off x="896144" y="2683669"/>
            <a:ext cx="2743200" cy="402300"/>
          </a:xfrm>
          <a:prstGeom prst="rect">
            <a:avLst/>
          </a:prstGeom>
          <a:noFill/>
          <a:ln>
            <a:noFill/>
          </a:ln>
        </p:spPr>
        <p:txBody>
          <a:bodyPr spcFirstLastPara="1" wrap="square" lIns="45725" tIns="22850" rIns="45725" bIns="22850" anchor="t" anchorCtr="0">
            <a:normAutofit/>
          </a:bodyPr>
          <a:lstStyle>
            <a:lvl1pPr marL="457200" lvl="0" indent="-228600" algn="l" rtl="0">
              <a:spcBef>
                <a:spcPts val="100"/>
              </a:spcBef>
              <a:spcAft>
                <a:spcPts val="0"/>
              </a:spcAft>
              <a:buClr>
                <a:schemeClr val="dk1"/>
              </a:buClr>
              <a:buSzPts val="700"/>
              <a:buNone/>
              <a:defRPr sz="700"/>
            </a:lvl1pPr>
            <a:lvl2pPr marL="914400" lvl="1" indent="-228600" algn="l" rtl="0">
              <a:spcBef>
                <a:spcPts val="100"/>
              </a:spcBef>
              <a:spcAft>
                <a:spcPts val="0"/>
              </a:spcAft>
              <a:buClr>
                <a:schemeClr val="dk1"/>
              </a:buClr>
              <a:buSzPts val="600"/>
              <a:buNone/>
              <a:defRPr sz="600"/>
            </a:lvl2pPr>
            <a:lvl3pPr marL="1371600" lvl="2" indent="-228600" algn="l" rtl="0">
              <a:spcBef>
                <a:spcPts val="100"/>
              </a:spcBef>
              <a:spcAft>
                <a:spcPts val="0"/>
              </a:spcAft>
              <a:buClr>
                <a:schemeClr val="dk1"/>
              </a:buClr>
              <a:buSzPts val="500"/>
              <a:buNone/>
              <a:defRPr sz="500"/>
            </a:lvl3pPr>
            <a:lvl4pPr marL="1828800" lvl="3" indent="-228600" algn="l" rtl="0">
              <a:spcBef>
                <a:spcPts val="100"/>
              </a:spcBef>
              <a:spcAft>
                <a:spcPts val="0"/>
              </a:spcAft>
              <a:buClr>
                <a:schemeClr val="dk1"/>
              </a:buClr>
              <a:buSzPts val="500"/>
              <a:buNone/>
              <a:defRPr sz="500"/>
            </a:lvl4pPr>
            <a:lvl5pPr marL="2286000" lvl="4" indent="-228600" algn="l" rtl="0">
              <a:spcBef>
                <a:spcPts val="100"/>
              </a:spcBef>
              <a:spcAft>
                <a:spcPts val="0"/>
              </a:spcAft>
              <a:buClr>
                <a:schemeClr val="dk1"/>
              </a:buClr>
              <a:buSzPts val="500"/>
              <a:buNone/>
              <a:defRPr sz="500"/>
            </a:lvl5pPr>
            <a:lvl6pPr marL="2743200" lvl="5" indent="-228600" algn="l" rtl="0">
              <a:spcBef>
                <a:spcPts val="100"/>
              </a:spcBef>
              <a:spcAft>
                <a:spcPts val="0"/>
              </a:spcAft>
              <a:buClr>
                <a:schemeClr val="dk1"/>
              </a:buClr>
              <a:buSzPts val="500"/>
              <a:buNone/>
              <a:defRPr sz="500"/>
            </a:lvl6pPr>
            <a:lvl7pPr marL="3200400" lvl="6" indent="-228600" algn="l" rtl="0">
              <a:spcBef>
                <a:spcPts val="100"/>
              </a:spcBef>
              <a:spcAft>
                <a:spcPts val="0"/>
              </a:spcAft>
              <a:buClr>
                <a:schemeClr val="dk1"/>
              </a:buClr>
              <a:buSzPts val="500"/>
              <a:buNone/>
              <a:defRPr sz="500"/>
            </a:lvl7pPr>
            <a:lvl8pPr marL="3657600" lvl="7" indent="-228600" algn="l" rtl="0">
              <a:spcBef>
                <a:spcPts val="100"/>
              </a:spcBef>
              <a:spcAft>
                <a:spcPts val="0"/>
              </a:spcAft>
              <a:buClr>
                <a:schemeClr val="dk1"/>
              </a:buClr>
              <a:buSzPts val="500"/>
              <a:buNone/>
              <a:defRPr sz="500"/>
            </a:lvl8pPr>
            <a:lvl9pPr marL="4114800" lvl="8" indent="-228600" algn="l" rtl="0">
              <a:spcBef>
                <a:spcPts val="100"/>
              </a:spcBef>
              <a:spcAft>
                <a:spcPts val="0"/>
              </a:spcAft>
              <a:buClr>
                <a:schemeClr val="dk1"/>
              </a:buClr>
              <a:buSzPts val="500"/>
              <a:buNone/>
              <a:defRPr sz="500"/>
            </a:lvl9pPr>
          </a:lstStyle>
          <a:p>
            <a:endParaRPr/>
          </a:p>
        </p:txBody>
      </p:sp>
      <p:sp>
        <p:nvSpPr>
          <p:cNvPr id="110" name="Google Shape;110;p22"/>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lvl="0" algn="l" rtl="0">
              <a:spcBef>
                <a:spcPts val="0"/>
              </a:spcBef>
              <a:spcAft>
                <a:spcPts val="0"/>
              </a:spcAft>
              <a:buSzPts val="700"/>
              <a:buNone/>
              <a:defRPr/>
            </a:lvl1pPr>
            <a:lvl2pPr lvl="1" algn="l" rtl="0">
              <a:spcBef>
                <a:spcPts val="0"/>
              </a:spcBef>
              <a:spcAft>
                <a:spcPts val="0"/>
              </a:spcAft>
              <a:buSzPts val="700"/>
              <a:buNone/>
              <a:defRPr/>
            </a:lvl2pPr>
            <a:lvl3pPr lvl="2" algn="l" rtl="0">
              <a:spcBef>
                <a:spcPts val="0"/>
              </a:spcBef>
              <a:spcAft>
                <a:spcPts val="0"/>
              </a:spcAft>
              <a:buSzPts val="700"/>
              <a:buNone/>
              <a:defRPr/>
            </a:lvl3pPr>
            <a:lvl4pPr lvl="3" algn="l" rtl="0">
              <a:spcBef>
                <a:spcPts val="0"/>
              </a:spcBef>
              <a:spcAft>
                <a:spcPts val="0"/>
              </a:spcAft>
              <a:buSzPts val="700"/>
              <a:buNone/>
              <a:defRPr/>
            </a:lvl4pPr>
            <a:lvl5pPr lvl="4" algn="l" rtl="0">
              <a:spcBef>
                <a:spcPts val="0"/>
              </a:spcBef>
              <a:spcAft>
                <a:spcPts val="0"/>
              </a:spcAft>
              <a:buSzPts val="700"/>
              <a:buNone/>
              <a:defRPr/>
            </a:lvl5pPr>
            <a:lvl6pPr lvl="5" algn="l" rtl="0">
              <a:spcBef>
                <a:spcPts val="0"/>
              </a:spcBef>
              <a:spcAft>
                <a:spcPts val="0"/>
              </a:spcAft>
              <a:buSzPts val="700"/>
              <a:buNone/>
              <a:defRPr/>
            </a:lvl6pPr>
            <a:lvl7pPr lvl="6" algn="l" rtl="0">
              <a:spcBef>
                <a:spcPts val="0"/>
              </a:spcBef>
              <a:spcAft>
                <a:spcPts val="0"/>
              </a:spcAft>
              <a:buSzPts val="700"/>
              <a:buNone/>
              <a:defRPr/>
            </a:lvl7pPr>
            <a:lvl8pPr lvl="7" algn="l" rtl="0">
              <a:spcBef>
                <a:spcPts val="0"/>
              </a:spcBef>
              <a:spcAft>
                <a:spcPts val="0"/>
              </a:spcAft>
              <a:buSzPts val="700"/>
              <a:buNone/>
              <a:defRPr/>
            </a:lvl8pPr>
            <a:lvl9pPr lvl="8" algn="l" rtl="0">
              <a:spcBef>
                <a:spcPts val="0"/>
              </a:spcBef>
              <a:spcAft>
                <a:spcPts val="0"/>
              </a:spcAft>
              <a:buSzPts val="700"/>
              <a:buNone/>
              <a:defRPr/>
            </a:lvl9pPr>
          </a:lstStyle>
          <a:p>
            <a:endParaRPr/>
          </a:p>
        </p:txBody>
      </p:sp>
      <p:sp>
        <p:nvSpPr>
          <p:cNvPr id="111" name="Google Shape;111;p22"/>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lvl="0" algn="ctr" rtl="0">
              <a:spcBef>
                <a:spcPts val="0"/>
              </a:spcBef>
              <a:spcAft>
                <a:spcPts val="0"/>
              </a:spcAft>
              <a:buSzPts val="700"/>
              <a:buNone/>
              <a:defRPr/>
            </a:lvl1pPr>
            <a:lvl2pPr lvl="1" algn="l" rtl="0">
              <a:spcBef>
                <a:spcPts val="0"/>
              </a:spcBef>
              <a:spcAft>
                <a:spcPts val="0"/>
              </a:spcAft>
              <a:buSzPts val="700"/>
              <a:buNone/>
              <a:defRPr/>
            </a:lvl2pPr>
            <a:lvl3pPr lvl="2" algn="l" rtl="0">
              <a:spcBef>
                <a:spcPts val="0"/>
              </a:spcBef>
              <a:spcAft>
                <a:spcPts val="0"/>
              </a:spcAft>
              <a:buSzPts val="700"/>
              <a:buNone/>
              <a:defRPr/>
            </a:lvl3pPr>
            <a:lvl4pPr lvl="3" algn="l" rtl="0">
              <a:spcBef>
                <a:spcPts val="0"/>
              </a:spcBef>
              <a:spcAft>
                <a:spcPts val="0"/>
              </a:spcAft>
              <a:buSzPts val="700"/>
              <a:buNone/>
              <a:defRPr/>
            </a:lvl4pPr>
            <a:lvl5pPr lvl="4" algn="l" rtl="0">
              <a:spcBef>
                <a:spcPts val="0"/>
              </a:spcBef>
              <a:spcAft>
                <a:spcPts val="0"/>
              </a:spcAft>
              <a:buSzPts val="700"/>
              <a:buNone/>
              <a:defRPr/>
            </a:lvl5pPr>
            <a:lvl6pPr lvl="5" algn="l" rtl="0">
              <a:spcBef>
                <a:spcPts val="0"/>
              </a:spcBef>
              <a:spcAft>
                <a:spcPts val="0"/>
              </a:spcAft>
              <a:buSzPts val="700"/>
              <a:buNone/>
              <a:defRPr/>
            </a:lvl6pPr>
            <a:lvl7pPr lvl="6" algn="l" rtl="0">
              <a:spcBef>
                <a:spcPts val="0"/>
              </a:spcBef>
              <a:spcAft>
                <a:spcPts val="0"/>
              </a:spcAft>
              <a:buSzPts val="700"/>
              <a:buNone/>
              <a:defRPr/>
            </a:lvl7pPr>
            <a:lvl8pPr lvl="7" algn="l" rtl="0">
              <a:spcBef>
                <a:spcPts val="0"/>
              </a:spcBef>
              <a:spcAft>
                <a:spcPts val="0"/>
              </a:spcAft>
              <a:buSzPts val="700"/>
              <a:buNone/>
              <a:defRPr/>
            </a:lvl8pPr>
            <a:lvl9pPr lvl="8" algn="l" rtl="0">
              <a:spcBef>
                <a:spcPts val="0"/>
              </a:spcBef>
              <a:spcAft>
                <a:spcPts val="0"/>
              </a:spcAft>
              <a:buSzPts val="700"/>
              <a:buNone/>
              <a:defRPr/>
            </a:lvl9pPr>
          </a:lstStyle>
          <a:p>
            <a:endParaRPr/>
          </a:p>
        </p:txBody>
      </p:sp>
      <p:sp>
        <p:nvSpPr>
          <p:cNvPr id="112" name="Google Shape;112;p22"/>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13"/>
        <p:cNvGrpSpPr/>
        <p:nvPr/>
      </p:nvGrpSpPr>
      <p:grpSpPr>
        <a:xfrm>
          <a:off x="0" y="0"/>
          <a:ext cx="0" cy="0"/>
          <a:chOff x="0" y="0"/>
          <a:chExt cx="0" cy="0"/>
        </a:xfrm>
      </p:grpSpPr>
      <p:sp>
        <p:nvSpPr>
          <p:cNvPr id="114" name="Google Shape;114;p23"/>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rtl="0">
              <a:spcBef>
                <a:spcPts val="0"/>
              </a:spcBef>
              <a:spcAft>
                <a:spcPts val="0"/>
              </a:spcAft>
              <a:buClr>
                <a:schemeClr val="dk1"/>
              </a:buClr>
              <a:buSzPts val="900"/>
              <a:buNone/>
              <a:defRPr/>
            </a:lvl1pPr>
            <a:lvl2pPr lvl="1" rtl="0">
              <a:spcBef>
                <a:spcPts val="0"/>
              </a:spcBef>
              <a:spcAft>
                <a:spcPts val="0"/>
              </a:spcAft>
              <a:buSzPts val="700"/>
              <a:buNone/>
              <a:defRPr/>
            </a:lvl2pPr>
            <a:lvl3pPr lvl="2" rtl="0">
              <a:spcBef>
                <a:spcPts val="0"/>
              </a:spcBef>
              <a:spcAft>
                <a:spcPts val="0"/>
              </a:spcAft>
              <a:buSzPts val="700"/>
              <a:buNone/>
              <a:defRPr/>
            </a:lvl3pPr>
            <a:lvl4pPr lvl="3" rtl="0">
              <a:spcBef>
                <a:spcPts val="0"/>
              </a:spcBef>
              <a:spcAft>
                <a:spcPts val="0"/>
              </a:spcAft>
              <a:buSzPts val="700"/>
              <a:buNone/>
              <a:defRPr/>
            </a:lvl4pPr>
            <a:lvl5pPr lvl="4" rtl="0">
              <a:spcBef>
                <a:spcPts val="0"/>
              </a:spcBef>
              <a:spcAft>
                <a:spcPts val="0"/>
              </a:spcAft>
              <a:buSzPts val="700"/>
              <a:buNone/>
              <a:defRPr/>
            </a:lvl5pPr>
            <a:lvl6pPr lvl="5" rtl="0">
              <a:spcBef>
                <a:spcPts val="0"/>
              </a:spcBef>
              <a:spcAft>
                <a:spcPts val="0"/>
              </a:spcAft>
              <a:buSzPts val="700"/>
              <a:buNone/>
              <a:defRPr/>
            </a:lvl6pPr>
            <a:lvl7pPr lvl="6" rtl="0">
              <a:spcBef>
                <a:spcPts val="0"/>
              </a:spcBef>
              <a:spcAft>
                <a:spcPts val="0"/>
              </a:spcAft>
              <a:buSzPts val="700"/>
              <a:buNone/>
              <a:defRPr/>
            </a:lvl7pPr>
            <a:lvl8pPr lvl="7" rtl="0">
              <a:spcBef>
                <a:spcPts val="0"/>
              </a:spcBef>
              <a:spcAft>
                <a:spcPts val="0"/>
              </a:spcAft>
              <a:buSzPts val="700"/>
              <a:buNone/>
              <a:defRPr/>
            </a:lvl8pPr>
            <a:lvl9pPr lvl="8" rtl="0">
              <a:spcBef>
                <a:spcPts val="0"/>
              </a:spcBef>
              <a:spcAft>
                <a:spcPts val="0"/>
              </a:spcAft>
              <a:buSzPts val="700"/>
              <a:buNone/>
              <a:defRPr/>
            </a:lvl9pPr>
          </a:lstStyle>
          <a:p>
            <a:endParaRPr/>
          </a:p>
        </p:txBody>
      </p:sp>
      <p:sp>
        <p:nvSpPr>
          <p:cNvPr id="115" name="Google Shape;115;p23"/>
          <p:cNvSpPr txBox="1">
            <a:spLocks noGrp="1"/>
          </p:cNvSpPr>
          <p:nvPr>
            <p:ph type="body" idx="1"/>
          </p:nvPr>
        </p:nvSpPr>
        <p:spPr>
          <a:xfrm rot="5400000">
            <a:off x="1154550" y="-125850"/>
            <a:ext cx="2262900" cy="4114800"/>
          </a:xfrm>
          <a:prstGeom prst="rect">
            <a:avLst/>
          </a:prstGeom>
          <a:noFill/>
          <a:ln>
            <a:noFill/>
          </a:ln>
        </p:spPr>
        <p:txBody>
          <a:bodyPr spcFirstLastPara="1" wrap="square" lIns="45725" tIns="22850" rIns="45725" bIns="22850" anchor="t" anchorCtr="0">
            <a:normAutofit/>
          </a:bodyPr>
          <a:lstStyle>
            <a:lvl1pPr marL="457200" lvl="0" indent="-285750" algn="l" rtl="0">
              <a:spcBef>
                <a:spcPts val="200"/>
              </a:spcBef>
              <a:spcAft>
                <a:spcPts val="0"/>
              </a:spcAft>
              <a:buClr>
                <a:schemeClr val="dk1"/>
              </a:buClr>
              <a:buSzPts val="900"/>
              <a:buChar char="•"/>
              <a:defRPr/>
            </a:lvl1pPr>
            <a:lvl2pPr marL="914400" lvl="1" indent="-285750" algn="l" rtl="0">
              <a:spcBef>
                <a:spcPts val="200"/>
              </a:spcBef>
              <a:spcAft>
                <a:spcPts val="0"/>
              </a:spcAft>
              <a:buClr>
                <a:schemeClr val="dk1"/>
              </a:buClr>
              <a:buSzPts val="900"/>
              <a:buChar char="–"/>
              <a:defRPr/>
            </a:lvl2pPr>
            <a:lvl3pPr marL="1371600" lvl="2" indent="-285750" algn="l" rtl="0">
              <a:spcBef>
                <a:spcPts val="200"/>
              </a:spcBef>
              <a:spcAft>
                <a:spcPts val="0"/>
              </a:spcAft>
              <a:buClr>
                <a:schemeClr val="dk1"/>
              </a:buClr>
              <a:buSzPts val="900"/>
              <a:buChar char="•"/>
              <a:defRPr/>
            </a:lvl3pPr>
            <a:lvl4pPr marL="1828800" lvl="3" indent="-285750" algn="l" rtl="0">
              <a:spcBef>
                <a:spcPts val="200"/>
              </a:spcBef>
              <a:spcAft>
                <a:spcPts val="0"/>
              </a:spcAft>
              <a:buClr>
                <a:schemeClr val="dk1"/>
              </a:buClr>
              <a:buSzPts val="900"/>
              <a:buChar char="–"/>
              <a:defRPr/>
            </a:lvl4pPr>
            <a:lvl5pPr marL="2286000" lvl="4" indent="-285750" algn="l" rtl="0">
              <a:spcBef>
                <a:spcPts val="200"/>
              </a:spcBef>
              <a:spcAft>
                <a:spcPts val="0"/>
              </a:spcAft>
              <a:buClr>
                <a:schemeClr val="dk1"/>
              </a:buClr>
              <a:buSzPts val="900"/>
              <a:buChar char="»"/>
              <a:defRPr/>
            </a:lvl5pPr>
            <a:lvl6pPr marL="2743200" lvl="5" indent="-285750" algn="l" rtl="0">
              <a:spcBef>
                <a:spcPts val="200"/>
              </a:spcBef>
              <a:spcAft>
                <a:spcPts val="0"/>
              </a:spcAft>
              <a:buClr>
                <a:schemeClr val="dk1"/>
              </a:buClr>
              <a:buSzPts val="900"/>
              <a:buChar char="•"/>
              <a:defRPr/>
            </a:lvl6pPr>
            <a:lvl7pPr marL="3200400" lvl="6" indent="-285750" algn="l" rtl="0">
              <a:spcBef>
                <a:spcPts val="200"/>
              </a:spcBef>
              <a:spcAft>
                <a:spcPts val="0"/>
              </a:spcAft>
              <a:buClr>
                <a:schemeClr val="dk1"/>
              </a:buClr>
              <a:buSzPts val="900"/>
              <a:buChar char="•"/>
              <a:defRPr/>
            </a:lvl7pPr>
            <a:lvl8pPr marL="3657600" lvl="7" indent="-285750" algn="l" rtl="0">
              <a:spcBef>
                <a:spcPts val="200"/>
              </a:spcBef>
              <a:spcAft>
                <a:spcPts val="0"/>
              </a:spcAft>
              <a:buClr>
                <a:schemeClr val="dk1"/>
              </a:buClr>
              <a:buSzPts val="900"/>
              <a:buChar char="•"/>
              <a:defRPr/>
            </a:lvl8pPr>
            <a:lvl9pPr marL="4114800" lvl="8" indent="-285750" algn="l" rtl="0">
              <a:spcBef>
                <a:spcPts val="200"/>
              </a:spcBef>
              <a:spcAft>
                <a:spcPts val="0"/>
              </a:spcAft>
              <a:buClr>
                <a:schemeClr val="dk1"/>
              </a:buClr>
              <a:buSzPts val="900"/>
              <a:buChar char="•"/>
              <a:defRPr/>
            </a:lvl9pPr>
          </a:lstStyle>
          <a:p>
            <a:endParaRPr/>
          </a:p>
        </p:txBody>
      </p:sp>
      <p:sp>
        <p:nvSpPr>
          <p:cNvPr id="116" name="Google Shape;116;p23"/>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lvl="0" algn="l" rtl="0">
              <a:spcBef>
                <a:spcPts val="0"/>
              </a:spcBef>
              <a:spcAft>
                <a:spcPts val="0"/>
              </a:spcAft>
              <a:buSzPts val="700"/>
              <a:buNone/>
              <a:defRPr/>
            </a:lvl1pPr>
            <a:lvl2pPr lvl="1" algn="l" rtl="0">
              <a:spcBef>
                <a:spcPts val="0"/>
              </a:spcBef>
              <a:spcAft>
                <a:spcPts val="0"/>
              </a:spcAft>
              <a:buSzPts val="700"/>
              <a:buNone/>
              <a:defRPr/>
            </a:lvl2pPr>
            <a:lvl3pPr lvl="2" algn="l" rtl="0">
              <a:spcBef>
                <a:spcPts val="0"/>
              </a:spcBef>
              <a:spcAft>
                <a:spcPts val="0"/>
              </a:spcAft>
              <a:buSzPts val="700"/>
              <a:buNone/>
              <a:defRPr/>
            </a:lvl3pPr>
            <a:lvl4pPr lvl="3" algn="l" rtl="0">
              <a:spcBef>
                <a:spcPts val="0"/>
              </a:spcBef>
              <a:spcAft>
                <a:spcPts val="0"/>
              </a:spcAft>
              <a:buSzPts val="700"/>
              <a:buNone/>
              <a:defRPr/>
            </a:lvl4pPr>
            <a:lvl5pPr lvl="4" algn="l" rtl="0">
              <a:spcBef>
                <a:spcPts val="0"/>
              </a:spcBef>
              <a:spcAft>
                <a:spcPts val="0"/>
              </a:spcAft>
              <a:buSzPts val="700"/>
              <a:buNone/>
              <a:defRPr/>
            </a:lvl5pPr>
            <a:lvl6pPr lvl="5" algn="l" rtl="0">
              <a:spcBef>
                <a:spcPts val="0"/>
              </a:spcBef>
              <a:spcAft>
                <a:spcPts val="0"/>
              </a:spcAft>
              <a:buSzPts val="700"/>
              <a:buNone/>
              <a:defRPr/>
            </a:lvl6pPr>
            <a:lvl7pPr lvl="6" algn="l" rtl="0">
              <a:spcBef>
                <a:spcPts val="0"/>
              </a:spcBef>
              <a:spcAft>
                <a:spcPts val="0"/>
              </a:spcAft>
              <a:buSzPts val="700"/>
              <a:buNone/>
              <a:defRPr/>
            </a:lvl7pPr>
            <a:lvl8pPr lvl="7" algn="l" rtl="0">
              <a:spcBef>
                <a:spcPts val="0"/>
              </a:spcBef>
              <a:spcAft>
                <a:spcPts val="0"/>
              </a:spcAft>
              <a:buSzPts val="700"/>
              <a:buNone/>
              <a:defRPr/>
            </a:lvl8pPr>
            <a:lvl9pPr lvl="8" algn="l" rtl="0">
              <a:spcBef>
                <a:spcPts val="0"/>
              </a:spcBef>
              <a:spcAft>
                <a:spcPts val="0"/>
              </a:spcAft>
              <a:buSzPts val="700"/>
              <a:buNone/>
              <a:defRPr/>
            </a:lvl9pPr>
          </a:lstStyle>
          <a:p>
            <a:endParaRPr/>
          </a:p>
        </p:txBody>
      </p:sp>
      <p:sp>
        <p:nvSpPr>
          <p:cNvPr id="117" name="Google Shape;117;p23"/>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lvl="0" algn="ctr" rtl="0">
              <a:spcBef>
                <a:spcPts val="0"/>
              </a:spcBef>
              <a:spcAft>
                <a:spcPts val="0"/>
              </a:spcAft>
              <a:buSzPts val="700"/>
              <a:buNone/>
              <a:defRPr/>
            </a:lvl1pPr>
            <a:lvl2pPr lvl="1" algn="l" rtl="0">
              <a:spcBef>
                <a:spcPts val="0"/>
              </a:spcBef>
              <a:spcAft>
                <a:spcPts val="0"/>
              </a:spcAft>
              <a:buSzPts val="700"/>
              <a:buNone/>
              <a:defRPr/>
            </a:lvl2pPr>
            <a:lvl3pPr lvl="2" algn="l" rtl="0">
              <a:spcBef>
                <a:spcPts val="0"/>
              </a:spcBef>
              <a:spcAft>
                <a:spcPts val="0"/>
              </a:spcAft>
              <a:buSzPts val="700"/>
              <a:buNone/>
              <a:defRPr/>
            </a:lvl3pPr>
            <a:lvl4pPr lvl="3" algn="l" rtl="0">
              <a:spcBef>
                <a:spcPts val="0"/>
              </a:spcBef>
              <a:spcAft>
                <a:spcPts val="0"/>
              </a:spcAft>
              <a:buSzPts val="700"/>
              <a:buNone/>
              <a:defRPr/>
            </a:lvl4pPr>
            <a:lvl5pPr lvl="4" algn="l" rtl="0">
              <a:spcBef>
                <a:spcPts val="0"/>
              </a:spcBef>
              <a:spcAft>
                <a:spcPts val="0"/>
              </a:spcAft>
              <a:buSzPts val="700"/>
              <a:buNone/>
              <a:defRPr/>
            </a:lvl5pPr>
            <a:lvl6pPr lvl="5" algn="l" rtl="0">
              <a:spcBef>
                <a:spcPts val="0"/>
              </a:spcBef>
              <a:spcAft>
                <a:spcPts val="0"/>
              </a:spcAft>
              <a:buSzPts val="700"/>
              <a:buNone/>
              <a:defRPr/>
            </a:lvl6pPr>
            <a:lvl7pPr lvl="6" algn="l" rtl="0">
              <a:spcBef>
                <a:spcPts val="0"/>
              </a:spcBef>
              <a:spcAft>
                <a:spcPts val="0"/>
              </a:spcAft>
              <a:buSzPts val="700"/>
              <a:buNone/>
              <a:defRPr/>
            </a:lvl7pPr>
            <a:lvl8pPr lvl="7" algn="l" rtl="0">
              <a:spcBef>
                <a:spcPts val="0"/>
              </a:spcBef>
              <a:spcAft>
                <a:spcPts val="0"/>
              </a:spcAft>
              <a:buSzPts val="700"/>
              <a:buNone/>
              <a:defRPr/>
            </a:lvl8pPr>
            <a:lvl9pPr lvl="8" algn="l" rtl="0">
              <a:spcBef>
                <a:spcPts val="0"/>
              </a:spcBef>
              <a:spcAft>
                <a:spcPts val="0"/>
              </a:spcAft>
              <a:buSzPts val="700"/>
              <a:buNone/>
              <a:defRPr/>
            </a:lvl9pPr>
          </a:lstStyle>
          <a:p>
            <a:endParaRPr/>
          </a:p>
        </p:txBody>
      </p:sp>
      <p:sp>
        <p:nvSpPr>
          <p:cNvPr id="118" name="Google Shape;118;p23"/>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19"/>
        <p:cNvGrpSpPr/>
        <p:nvPr/>
      </p:nvGrpSpPr>
      <p:grpSpPr>
        <a:xfrm>
          <a:off x="0" y="0"/>
          <a:ext cx="0" cy="0"/>
          <a:chOff x="0" y="0"/>
          <a:chExt cx="0" cy="0"/>
        </a:xfrm>
      </p:grpSpPr>
      <p:sp>
        <p:nvSpPr>
          <p:cNvPr id="120" name="Google Shape;120;p24"/>
          <p:cNvSpPr txBox="1">
            <a:spLocks noGrp="1"/>
          </p:cNvSpPr>
          <p:nvPr>
            <p:ph type="title"/>
          </p:nvPr>
        </p:nvSpPr>
        <p:spPr>
          <a:xfrm rot="5400000">
            <a:off x="2366100" y="1085919"/>
            <a:ext cx="2925900" cy="1028700"/>
          </a:xfrm>
          <a:prstGeom prst="rect">
            <a:avLst/>
          </a:prstGeom>
          <a:noFill/>
          <a:ln>
            <a:noFill/>
          </a:ln>
        </p:spPr>
        <p:txBody>
          <a:bodyPr spcFirstLastPara="1" wrap="square" lIns="45725" tIns="22850" rIns="45725" bIns="22850" anchor="ctr" anchorCtr="0">
            <a:normAutofit/>
          </a:bodyPr>
          <a:lstStyle>
            <a:lvl1pPr lvl="0" algn="ctr" rtl="0">
              <a:spcBef>
                <a:spcPts val="0"/>
              </a:spcBef>
              <a:spcAft>
                <a:spcPts val="0"/>
              </a:spcAft>
              <a:buClr>
                <a:schemeClr val="dk1"/>
              </a:buClr>
              <a:buSzPts val="900"/>
              <a:buNone/>
              <a:defRPr/>
            </a:lvl1pPr>
            <a:lvl2pPr lvl="1" rtl="0">
              <a:spcBef>
                <a:spcPts val="0"/>
              </a:spcBef>
              <a:spcAft>
                <a:spcPts val="0"/>
              </a:spcAft>
              <a:buSzPts val="700"/>
              <a:buNone/>
              <a:defRPr/>
            </a:lvl2pPr>
            <a:lvl3pPr lvl="2" rtl="0">
              <a:spcBef>
                <a:spcPts val="0"/>
              </a:spcBef>
              <a:spcAft>
                <a:spcPts val="0"/>
              </a:spcAft>
              <a:buSzPts val="700"/>
              <a:buNone/>
              <a:defRPr/>
            </a:lvl3pPr>
            <a:lvl4pPr lvl="3" rtl="0">
              <a:spcBef>
                <a:spcPts val="0"/>
              </a:spcBef>
              <a:spcAft>
                <a:spcPts val="0"/>
              </a:spcAft>
              <a:buSzPts val="700"/>
              <a:buNone/>
              <a:defRPr/>
            </a:lvl4pPr>
            <a:lvl5pPr lvl="4" rtl="0">
              <a:spcBef>
                <a:spcPts val="0"/>
              </a:spcBef>
              <a:spcAft>
                <a:spcPts val="0"/>
              </a:spcAft>
              <a:buSzPts val="700"/>
              <a:buNone/>
              <a:defRPr/>
            </a:lvl5pPr>
            <a:lvl6pPr lvl="5" rtl="0">
              <a:spcBef>
                <a:spcPts val="0"/>
              </a:spcBef>
              <a:spcAft>
                <a:spcPts val="0"/>
              </a:spcAft>
              <a:buSzPts val="700"/>
              <a:buNone/>
              <a:defRPr/>
            </a:lvl6pPr>
            <a:lvl7pPr lvl="6" rtl="0">
              <a:spcBef>
                <a:spcPts val="0"/>
              </a:spcBef>
              <a:spcAft>
                <a:spcPts val="0"/>
              </a:spcAft>
              <a:buSzPts val="700"/>
              <a:buNone/>
              <a:defRPr/>
            </a:lvl7pPr>
            <a:lvl8pPr lvl="7" rtl="0">
              <a:spcBef>
                <a:spcPts val="0"/>
              </a:spcBef>
              <a:spcAft>
                <a:spcPts val="0"/>
              </a:spcAft>
              <a:buSzPts val="700"/>
              <a:buNone/>
              <a:defRPr/>
            </a:lvl8pPr>
            <a:lvl9pPr lvl="8" rtl="0">
              <a:spcBef>
                <a:spcPts val="0"/>
              </a:spcBef>
              <a:spcAft>
                <a:spcPts val="0"/>
              </a:spcAft>
              <a:buSzPts val="700"/>
              <a:buNone/>
              <a:defRPr/>
            </a:lvl9pPr>
          </a:lstStyle>
          <a:p>
            <a:endParaRPr/>
          </a:p>
        </p:txBody>
      </p:sp>
      <p:sp>
        <p:nvSpPr>
          <p:cNvPr id="121" name="Google Shape;121;p24"/>
          <p:cNvSpPr txBox="1">
            <a:spLocks noGrp="1"/>
          </p:cNvSpPr>
          <p:nvPr>
            <p:ph type="body" idx="1"/>
          </p:nvPr>
        </p:nvSpPr>
        <p:spPr>
          <a:xfrm rot="5400000">
            <a:off x="270600" y="95319"/>
            <a:ext cx="2925900" cy="3009900"/>
          </a:xfrm>
          <a:prstGeom prst="rect">
            <a:avLst/>
          </a:prstGeom>
          <a:noFill/>
          <a:ln>
            <a:noFill/>
          </a:ln>
        </p:spPr>
        <p:txBody>
          <a:bodyPr spcFirstLastPara="1" wrap="square" lIns="45725" tIns="22850" rIns="45725" bIns="22850" anchor="t" anchorCtr="0">
            <a:normAutofit/>
          </a:bodyPr>
          <a:lstStyle>
            <a:lvl1pPr marL="457200" lvl="0" indent="-285750" algn="l" rtl="0">
              <a:spcBef>
                <a:spcPts val="200"/>
              </a:spcBef>
              <a:spcAft>
                <a:spcPts val="0"/>
              </a:spcAft>
              <a:buClr>
                <a:schemeClr val="dk1"/>
              </a:buClr>
              <a:buSzPts val="900"/>
              <a:buChar char="•"/>
              <a:defRPr/>
            </a:lvl1pPr>
            <a:lvl2pPr marL="914400" lvl="1" indent="-285750" algn="l" rtl="0">
              <a:spcBef>
                <a:spcPts val="200"/>
              </a:spcBef>
              <a:spcAft>
                <a:spcPts val="0"/>
              </a:spcAft>
              <a:buClr>
                <a:schemeClr val="dk1"/>
              </a:buClr>
              <a:buSzPts val="900"/>
              <a:buChar char="–"/>
              <a:defRPr/>
            </a:lvl2pPr>
            <a:lvl3pPr marL="1371600" lvl="2" indent="-285750" algn="l" rtl="0">
              <a:spcBef>
                <a:spcPts val="200"/>
              </a:spcBef>
              <a:spcAft>
                <a:spcPts val="0"/>
              </a:spcAft>
              <a:buClr>
                <a:schemeClr val="dk1"/>
              </a:buClr>
              <a:buSzPts val="900"/>
              <a:buChar char="•"/>
              <a:defRPr/>
            </a:lvl3pPr>
            <a:lvl4pPr marL="1828800" lvl="3" indent="-285750" algn="l" rtl="0">
              <a:spcBef>
                <a:spcPts val="200"/>
              </a:spcBef>
              <a:spcAft>
                <a:spcPts val="0"/>
              </a:spcAft>
              <a:buClr>
                <a:schemeClr val="dk1"/>
              </a:buClr>
              <a:buSzPts val="900"/>
              <a:buChar char="–"/>
              <a:defRPr/>
            </a:lvl4pPr>
            <a:lvl5pPr marL="2286000" lvl="4" indent="-285750" algn="l" rtl="0">
              <a:spcBef>
                <a:spcPts val="200"/>
              </a:spcBef>
              <a:spcAft>
                <a:spcPts val="0"/>
              </a:spcAft>
              <a:buClr>
                <a:schemeClr val="dk1"/>
              </a:buClr>
              <a:buSzPts val="900"/>
              <a:buChar char="»"/>
              <a:defRPr/>
            </a:lvl5pPr>
            <a:lvl6pPr marL="2743200" lvl="5" indent="-285750" algn="l" rtl="0">
              <a:spcBef>
                <a:spcPts val="200"/>
              </a:spcBef>
              <a:spcAft>
                <a:spcPts val="0"/>
              </a:spcAft>
              <a:buClr>
                <a:schemeClr val="dk1"/>
              </a:buClr>
              <a:buSzPts val="900"/>
              <a:buChar char="•"/>
              <a:defRPr/>
            </a:lvl6pPr>
            <a:lvl7pPr marL="3200400" lvl="6" indent="-285750" algn="l" rtl="0">
              <a:spcBef>
                <a:spcPts val="200"/>
              </a:spcBef>
              <a:spcAft>
                <a:spcPts val="0"/>
              </a:spcAft>
              <a:buClr>
                <a:schemeClr val="dk1"/>
              </a:buClr>
              <a:buSzPts val="900"/>
              <a:buChar char="•"/>
              <a:defRPr/>
            </a:lvl7pPr>
            <a:lvl8pPr marL="3657600" lvl="7" indent="-285750" algn="l" rtl="0">
              <a:spcBef>
                <a:spcPts val="200"/>
              </a:spcBef>
              <a:spcAft>
                <a:spcPts val="0"/>
              </a:spcAft>
              <a:buClr>
                <a:schemeClr val="dk1"/>
              </a:buClr>
              <a:buSzPts val="900"/>
              <a:buChar char="•"/>
              <a:defRPr/>
            </a:lvl8pPr>
            <a:lvl9pPr marL="4114800" lvl="8" indent="-285750" algn="l" rtl="0">
              <a:spcBef>
                <a:spcPts val="200"/>
              </a:spcBef>
              <a:spcAft>
                <a:spcPts val="0"/>
              </a:spcAft>
              <a:buClr>
                <a:schemeClr val="dk1"/>
              </a:buClr>
              <a:buSzPts val="900"/>
              <a:buChar char="•"/>
              <a:defRPr/>
            </a:lvl9pPr>
          </a:lstStyle>
          <a:p>
            <a:endParaRPr/>
          </a:p>
        </p:txBody>
      </p:sp>
      <p:sp>
        <p:nvSpPr>
          <p:cNvPr id="122" name="Google Shape;122;p24"/>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lvl="0" algn="l" rtl="0">
              <a:spcBef>
                <a:spcPts val="0"/>
              </a:spcBef>
              <a:spcAft>
                <a:spcPts val="0"/>
              </a:spcAft>
              <a:buSzPts val="700"/>
              <a:buNone/>
              <a:defRPr/>
            </a:lvl1pPr>
            <a:lvl2pPr lvl="1" algn="l" rtl="0">
              <a:spcBef>
                <a:spcPts val="0"/>
              </a:spcBef>
              <a:spcAft>
                <a:spcPts val="0"/>
              </a:spcAft>
              <a:buSzPts val="700"/>
              <a:buNone/>
              <a:defRPr/>
            </a:lvl2pPr>
            <a:lvl3pPr lvl="2" algn="l" rtl="0">
              <a:spcBef>
                <a:spcPts val="0"/>
              </a:spcBef>
              <a:spcAft>
                <a:spcPts val="0"/>
              </a:spcAft>
              <a:buSzPts val="700"/>
              <a:buNone/>
              <a:defRPr/>
            </a:lvl3pPr>
            <a:lvl4pPr lvl="3" algn="l" rtl="0">
              <a:spcBef>
                <a:spcPts val="0"/>
              </a:spcBef>
              <a:spcAft>
                <a:spcPts val="0"/>
              </a:spcAft>
              <a:buSzPts val="700"/>
              <a:buNone/>
              <a:defRPr/>
            </a:lvl4pPr>
            <a:lvl5pPr lvl="4" algn="l" rtl="0">
              <a:spcBef>
                <a:spcPts val="0"/>
              </a:spcBef>
              <a:spcAft>
                <a:spcPts val="0"/>
              </a:spcAft>
              <a:buSzPts val="700"/>
              <a:buNone/>
              <a:defRPr/>
            </a:lvl5pPr>
            <a:lvl6pPr lvl="5" algn="l" rtl="0">
              <a:spcBef>
                <a:spcPts val="0"/>
              </a:spcBef>
              <a:spcAft>
                <a:spcPts val="0"/>
              </a:spcAft>
              <a:buSzPts val="700"/>
              <a:buNone/>
              <a:defRPr/>
            </a:lvl6pPr>
            <a:lvl7pPr lvl="6" algn="l" rtl="0">
              <a:spcBef>
                <a:spcPts val="0"/>
              </a:spcBef>
              <a:spcAft>
                <a:spcPts val="0"/>
              </a:spcAft>
              <a:buSzPts val="700"/>
              <a:buNone/>
              <a:defRPr/>
            </a:lvl7pPr>
            <a:lvl8pPr lvl="7" algn="l" rtl="0">
              <a:spcBef>
                <a:spcPts val="0"/>
              </a:spcBef>
              <a:spcAft>
                <a:spcPts val="0"/>
              </a:spcAft>
              <a:buSzPts val="700"/>
              <a:buNone/>
              <a:defRPr/>
            </a:lvl8pPr>
            <a:lvl9pPr lvl="8" algn="l" rtl="0">
              <a:spcBef>
                <a:spcPts val="0"/>
              </a:spcBef>
              <a:spcAft>
                <a:spcPts val="0"/>
              </a:spcAft>
              <a:buSzPts val="700"/>
              <a:buNone/>
              <a:defRPr/>
            </a:lvl9pPr>
          </a:lstStyle>
          <a:p>
            <a:endParaRPr/>
          </a:p>
        </p:txBody>
      </p:sp>
      <p:sp>
        <p:nvSpPr>
          <p:cNvPr id="123" name="Google Shape;123;p24"/>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lvl="0" algn="ctr" rtl="0">
              <a:spcBef>
                <a:spcPts val="0"/>
              </a:spcBef>
              <a:spcAft>
                <a:spcPts val="0"/>
              </a:spcAft>
              <a:buSzPts val="700"/>
              <a:buNone/>
              <a:defRPr/>
            </a:lvl1pPr>
            <a:lvl2pPr lvl="1" algn="l" rtl="0">
              <a:spcBef>
                <a:spcPts val="0"/>
              </a:spcBef>
              <a:spcAft>
                <a:spcPts val="0"/>
              </a:spcAft>
              <a:buSzPts val="700"/>
              <a:buNone/>
              <a:defRPr/>
            </a:lvl2pPr>
            <a:lvl3pPr lvl="2" algn="l" rtl="0">
              <a:spcBef>
                <a:spcPts val="0"/>
              </a:spcBef>
              <a:spcAft>
                <a:spcPts val="0"/>
              </a:spcAft>
              <a:buSzPts val="700"/>
              <a:buNone/>
              <a:defRPr/>
            </a:lvl3pPr>
            <a:lvl4pPr lvl="3" algn="l" rtl="0">
              <a:spcBef>
                <a:spcPts val="0"/>
              </a:spcBef>
              <a:spcAft>
                <a:spcPts val="0"/>
              </a:spcAft>
              <a:buSzPts val="700"/>
              <a:buNone/>
              <a:defRPr/>
            </a:lvl4pPr>
            <a:lvl5pPr lvl="4" algn="l" rtl="0">
              <a:spcBef>
                <a:spcPts val="0"/>
              </a:spcBef>
              <a:spcAft>
                <a:spcPts val="0"/>
              </a:spcAft>
              <a:buSzPts val="700"/>
              <a:buNone/>
              <a:defRPr/>
            </a:lvl5pPr>
            <a:lvl6pPr lvl="5" algn="l" rtl="0">
              <a:spcBef>
                <a:spcPts val="0"/>
              </a:spcBef>
              <a:spcAft>
                <a:spcPts val="0"/>
              </a:spcAft>
              <a:buSzPts val="700"/>
              <a:buNone/>
              <a:defRPr/>
            </a:lvl6pPr>
            <a:lvl7pPr lvl="6" algn="l" rtl="0">
              <a:spcBef>
                <a:spcPts val="0"/>
              </a:spcBef>
              <a:spcAft>
                <a:spcPts val="0"/>
              </a:spcAft>
              <a:buSzPts val="700"/>
              <a:buNone/>
              <a:defRPr/>
            </a:lvl7pPr>
            <a:lvl8pPr lvl="7" algn="l" rtl="0">
              <a:spcBef>
                <a:spcPts val="0"/>
              </a:spcBef>
              <a:spcAft>
                <a:spcPts val="0"/>
              </a:spcAft>
              <a:buSzPts val="700"/>
              <a:buNone/>
              <a:defRPr/>
            </a:lvl8pPr>
            <a:lvl9pPr lvl="8" algn="l" rtl="0">
              <a:spcBef>
                <a:spcPts val="0"/>
              </a:spcBef>
              <a:spcAft>
                <a:spcPts val="0"/>
              </a:spcAft>
              <a:buSzPts val="700"/>
              <a:buNone/>
              <a:defRPr/>
            </a:lvl9pPr>
          </a:lstStyle>
          <a:p>
            <a:endParaRPr/>
          </a:p>
        </p:txBody>
      </p:sp>
      <p:sp>
        <p:nvSpPr>
          <p:cNvPr id="124" name="Google Shape;124;p24"/>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marR="0" lvl="0" algn="ctr" rtl="0">
              <a:spcBef>
                <a:spcPts val="0"/>
              </a:spcBef>
              <a:spcAft>
                <a:spcPts val="0"/>
              </a:spcAft>
              <a:buClr>
                <a:schemeClr val="dk1"/>
              </a:buClr>
              <a:buSzPts val="2200"/>
              <a:buFont typeface="Calibri"/>
              <a:buNone/>
              <a:defRPr sz="2200" b="0" i="0" u="none" strike="noStrike" cap="none">
                <a:solidFill>
                  <a:schemeClr val="dk1"/>
                </a:solidFill>
                <a:latin typeface="Calibri"/>
                <a:ea typeface="Calibri"/>
                <a:cs typeface="Calibri"/>
                <a:sym typeface="Calibri"/>
              </a:defRPr>
            </a:lvl1pPr>
            <a:lvl2pPr lvl="1" rtl="0">
              <a:spcBef>
                <a:spcPts val="0"/>
              </a:spcBef>
              <a:spcAft>
                <a:spcPts val="0"/>
              </a:spcAft>
              <a:buSzPts val="700"/>
              <a:buNone/>
              <a:defRPr sz="900"/>
            </a:lvl2pPr>
            <a:lvl3pPr lvl="2" rtl="0">
              <a:spcBef>
                <a:spcPts val="0"/>
              </a:spcBef>
              <a:spcAft>
                <a:spcPts val="0"/>
              </a:spcAft>
              <a:buSzPts val="700"/>
              <a:buNone/>
              <a:defRPr sz="900"/>
            </a:lvl3pPr>
            <a:lvl4pPr lvl="3" rtl="0">
              <a:spcBef>
                <a:spcPts val="0"/>
              </a:spcBef>
              <a:spcAft>
                <a:spcPts val="0"/>
              </a:spcAft>
              <a:buSzPts val="700"/>
              <a:buNone/>
              <a:defRPr sz="900"/>
            </a:lvl4pPr>
            <a:lvl5pPr lvl="4" rtl="0">
              <a:spcBef>
                <a:spcPts val="0"/>
              </a:spcBef>
              <a:spcAft>
                <a:spcPts val="0"/>
              </a:spcAft>
              <a:buSzPts val="700"/>
              <a:buNone/>
              <a:defRPr sz="900"/>
            </a:lvl5pPr>
            <a:lvl6pPr lvl="5" rtl="0">
              <a:spcBef>
                <a:spcPts val="0"/>
              </a:spcBef>
              <a:spcAft>
                <a:spcPts val="0"/>
              </a:spcAft>
              <a:buSzPts val="700"/>
              <a:buNone/>
              <a:defRPr sz="900"/>
            </a:lvl6pPr>
            <a:lvl7pPr lvl="6" rtl="0">
              <a:spcBef>
                <a:spcPts val="0"/>
              </a:spcBef>
              <a:spcAft>
                <a:spcPts val="0"/>
              </a:spcAft>
              <a:buSzPts val="700"/>
              <a:buNone/>
              <a:defRPr sz="900"/>
            </a:lvl7pPr>
            <a:lvl8pPr lvl="7" rtl="0">
              <a:spcBef>
                <a:spcPts val="0"/>
              </a:spcBef>
              <a:spcAft>
                <a:spcPts val="0"/>
              </a:spcAft>
              <a:buSzPts val="700"/>
              <a:buNone/>
              <a:defRPr sz="900"/>
            </a:lvl8pPr>
            <a:lvl9pPr lvl="8" rtl="0">
              <a:spcBef>
                <a:spcPts val="0"/>
              </a:spcBef>
              <a:spcAft>
                <a:spcPts val="0"/>
              </a:spcAft>
              <a:buSzPts val="700"/>
              <a:buNone/>
              <a:defRPr sz="900"/>
            </a:lvl9pPr>
          </a:lstStyle>
          <a:p>
            <a:endParaRPr/>
          </a:p>
        </p:txBody>
      </p:sp>
      <p:sp>
        <p:nvSpPr>
          <p:cNvPr id="52" name="Google Shape;52;p13"/>
          <p:cNvSpPr txBox="1">
            <a:spLocks noGrp="1"/>
          </p:cNvSpPr>
          <p:nvPr>
            <p:ph type="body" idx="1"/>
          </p:nvPr>
        </p:nvSpPr>
        <p:spPr>
          <a:xfrm>
            <a:off x="228600" y="800100"/>
            <a:ext cx="4114800" cy="2262900"/>
          </a:xfrm>
          <a:prstGeom prst="rect">
            <a:avLst/>
          </a:prstGeom>
          <a:noFill/>
          <a:ln>
            <a:noFill/>
          </a:ln>
        </p:spPr>
        <p:txBody>
          <a:bodyPr spcFirstLastPara="1" wrap="square" lIns="45725" tIns="22850" rIns="45725" bIns="22850" anchor="t" anchorCtr="0">
            <a:normAutofit/>
          </a:bodyPr>
          <a:lstStyle>
            <a:lvl1pPr marL="457200" marR="0" lvl="0" indent="-330200" algn="l" rtl="0">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1pPr>
            <a:lvl2pPr marL="914400" marR="0" lvl="1" indent="-317500" algn="l" rtl="0">
              <a:spcBef>
                <a:spcPts val="3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2pPr>
            <a:lvl3pPr marL="1371600" marR="0" lvl="2" indent="-304800" algn="l" rtl="0">
              <a:spcBef>
                <a:spcPts val="2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3pPr>
            <a:lvl4pPr marL="1828800" marR="0" lvl="3"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4pPr>
            <a:lvl5pPr marL="2286000" marR="0" lvl="4"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5pPr>
            <a:lvl6pPr marL="2743200" marR="0" lvl="5"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6pPr>
            <a:lvl7pPr marL="3200400" marR="0" lvl="6"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7pPr>
            <a:lvl8pPr marL="3657600" marR="0" lvl="7"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8pPr>
            <a:lvl9pPr marL="4114800" marR="0" lvl="8"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9pPr>
          </a:lstStyle>
          <a:p>
            <a:endParaRPr/>
          </a:p>
        </p:txBody>
      </p:sp>
      <p:sp>
        <p:nvSpPr>
          <p:cNvPr id="53" name="Google Shape;53;p13"/>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marR="0" lvl="0" algn="l" rtl="0">
              <a:spcBef>
                <a:spcPts val="0"/>
              </a:spcBef>
              <a:spcAft>
                <a:spcPts val="0"/>
              </a:spcAft>
              <a:buSzPts val="700"/>
              <a:buNone/>
              <a:defRPr sz="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700"/>
              <a:buNone/>
              <a:defRPr sz="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700"/>
              <a:buNone/>
              <a:defRPr sz="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700"/>
              <a:buNone/>
              <a:defRPr sz="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700"/>
              <a:buNone/>
              <a:defRPr sz="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700"/>
              <a:buNone/>
              <a:defRPr sz="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700"/>
              <a:buNone/>
              <a:defRPr sz="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700"/>
              <a:buNone/>
              <a:defRPr sz="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700"/>
              <a:buNone/>
              <a:defRPr sz="900" b="0" i="0" u="none" strike="noStrike" cap="none">
                <a:solidFill>
                  <a:schemeClr val="dk1"/>
                </a:solidFill>
                <a:latin typeface="Calibri"/>
                <a:ea typeface="Calibri"/>
                <a:cs typeface="Calibri"/>
                <a:sym typeface="Calibri"/>
              </a:defRPr>
            </a:lvl9pPr>
          </a:lstStyle>
          <a:p>
            <a:endParaRPr/>
          </a:p>
        </p:txBody>
      </p:sp>
      <p:sp>
        <p:nvSpPr>
          <p:cNvPr id="54" name="Google Shape;54;p13"/>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marR="0" lvl="0" algn="ctr" rtl="0">
              <a:spcBef>
                <a:spcPts val="0"/>
              </a:spcBef>
              <a:spcAft>
                <a:spcPts val="0"/>
              </a:spcAft>
              <a:buSzPts val="700"/>
              <a:buNone/>
              <a:defRPr sz="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700"/>
              <a:buNone/>
              <a:defRPr sz="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700"/>
              <a:buNone/>
              <a:defRPr sz="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700"/>
              <a:buNone/>
              <a:defRPr sz="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700"/>
              <a:buNone/>
              <a:defRPr sz="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700"/>
              <a:buNone/>
              <a:defRPr sz="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700"/>
              <a:buNone/>
              <a:defRPr sz="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700"/>
              <a:buNone/>
              <a:defRPr sz="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700"/>
              <a:buNone/>
              <a:defRPr sz="900" b="0" i="0" u="none" strike="noStrike" cap="none">
                <a:solidFill>
                  <a:schemeClr val="dk1"/>
                </a:solidFill>
                <a:latin typeface="Calibri"/>
                <a:ea typeface="Calibri"/>
                <a:cs typeface="Calibri"/>
                <a:sym typeface="Calibri"/>
              </a:defRPr>
            </a:lvl9pPr>
          </a:lstStyle>
          <a:p>
            <a:endParaRPr/>
          </a:p>
        </p:txBody>
      </p:sp>
      <p:sp>
        <p:nvSpPr>
          <p:cNvPr id="55" name="Google Shape;55;p13"/>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marR="0" lvl="0" indent="0" algn="r" rtl="0">
              <a:spcBef>
                <a:spcPts val="0"/>
              </a:spcBef>
              <a:buNone/>
              <a:defRPr sz="600" b="0" i="0" u="none" strike="noStrike" cap="none">
                <a:solidFill>
                  <a:srgbClr val="888888"/>
                </a:solidFill>
                <a:latin typeface="Calibri"/>
                <a:ea typeface="Calibri"/>
                <a:cs typeface="Calibri"/>
                <a:sym typeface="Calibri"/>
              </a:defRPr>
            </a:lvl1pPr>
            <a:lvl2pPr marL="0" marR="0" lvl="1" indent="0" algn="r" rtl="0">
              <a:spcBef>
                <a:spcPts val="0"/>
              </a:spcBef>
              <a:buNone/>
              <a:defRPr sz="600" b="0" i="0" u="none" strike="noStrike" cap="none">
                <a:solidFill>
                  <a:srgbClr val="888888"/>
                </a:solidFill>
                <a:latin typeface="Calibri"/>
                <a:ea typeface="Calibri"/>
                <a:cs typeface="Calibri"/>
                <a:sym typeface="Calibri"/>
              </a:defRPr>
            </a:lvl2pPr>
            <a:lvl3pPr marL="0" marR="0" lvl="2" indent="0" algn="r" rtl="0">
              <a:spcBef>
                <a:spcPts val="0"/>
              </a:spcBef>
              <a:buNone/>
              <a:defRPr sz="600" b="0" i="0" u="none" strike="noStrike" cap="none">
                <a:solidFill>
                  <a:srgbClr val="888888"/>
                </a:solidFill>
                <a:latin typeface="Calibri"/>
                <a:ea typeface="Calibri"/>
                <a:cs typeface="Calibri"/>
                <a:sym typeface="Calibri"/>
              </a:defRPr>
            </a:lvl3pPr>
            <a:lvl4pPr marL="0" marR="0" lvl="3" indent="0" algn="r" rtl="0">
              <a:spcBef>
                <a:spcPts val="0"/>
              </a:spcBef>
              <a:buNone/>
              <a:defRPr sz="600" b="0" i="0" u="none" strike="noStrike" cap="none">
                <a:solidFill>
                  <a:srgbClr val="888888"/>
                </a:solidFill>
                <a:latin typeface="Calibri"/>
                <a:ea typeface="Calibri"/>
                <a:cs typeface="Calibri"/>
                <a:sym typeface="Calibri"/>
              </a:defRPr>
            </a:lvl4pPr>
            <a:lvl5pPr marL="0" marR="0" lvl="4" indent="0" algn="r" rtl="0">
              <a:spcBef>
                <a:spcPts val="0"/>
              </a:spcBef>
              <a:buNone/>
              <a:defRPr sz="600" b="0" i="0" u="none" strike="noStrike" cap="none">
                <a:solidFill>
                  <a:srgbClr val="888888"/>
                </a:solidFill>
                <a:latin typeface="Calibri"/>
                <a:ea typeface="Calibri"/>
                <a:cs typeface="Calibri"/>
                <a:sym typeface="Calibri"/>
              </a:defRPr>
            </a:lvl5pPr>
            <a:lvl6pPr marL="0" marR="0" lvl="5" indent="0" algn="r" rtl="0">
              <a:spcBef>
                <a:spcPts val="0"/>
              </a:spcBef>
              <a:buNone/>
              <a:defRPr sz="600" b="0" i="0" u="none" strike="noStrike" cap="none">
                <a:solidFill>
                  <a:srgbClr val="888888"/>
                </a:solidFill>
                <a:latin typeface="Calibri"/>
                <a:ea typeface="Calibri"/>
                <a:cs typeface="Calibri"/>
                <a:sym typeface="Calibri"/>
              </a:defRPr>
            </a:lvl6pPr>
            <a:lvl7pPr marL="0" marR="0" lvl="6" indent="0" algn="r" rtl="0">
              <a:spcBef>
                <a:spcPts val="0"/>
              </a:spcBef>
              <a:buNone/>
              <a:defRPr sz="600" b="0" i="0" u="none" strike="noStrike" cap="none">
                <a:solidFill>
                  <a:srgbClr val="888888"/>
                </a:solidFill>
                <a:latin typeface="Calibri"/>
                <a:ea typeface="Calibri"/>
                <a:cs typeface="Calibri"/>
                <a:sym typeface="Calibri"/>
              </a:defRPr>
            </a:lvl7pPr>
            <a:lvl8pPr marL="0" marR="0" lvl="7" indent="0" algn="r" rtl="0">
              <a:spcBef>
                <a:spcPts val="0"/>
              </a:spcBef>
              <a:buNone/>
              <a:defRPr sz="600" b="0" i="0" u="none" strike="noStrike" cap="none">
                <a:solidFill>
                  <a:srgbClr val="888888"/>
                </a:solidFill>
                <a:latin typeface="Calibri"/>
                <a:ea typeface="Calibri"/>
                <a:cs typeface="Calibri"/>
                <a:sym typeface="Calibri"/>
              </a:defRPr>
            </a:lvl8pPr>
            <a:lvl9pPr marL="0" marR="0" lvl="8" indent="0" algn="r" rtl="0">
              <a:spcBef>
                <a:spcPts val="0"/>
              </a:spcBef>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hyperlink" Target="https://www.attendanceworks.org/rising-tide-of-chronic-absence-challenges-schools/" TargetMode="External"/><Relationship Id="rId2" Type="http://schemas.openxmlformats.org/officeDocument/2006/relationships/notesSlide" Target="../notesSlides/notesSlide11.xml"/><Relationship Id="rId1" Type="http://schemas.openxmlformats.org/officeDocument/2006/relationships/slideLayout" Target="../slideLayouts/slideLayout11.xml"/><Relationship Id="rId5" Type="http://schemas.openxmlformats.org/officeDocument/2006/relationships/hyperlink" Target="https://apple.news/AZH3o8rMrQuajH5bTXZ50TA" TargetMode="External"/><Relationship Id="rId4" Type="http://schemas.openxmlformats.org/officeDocument/2006/relationships/hyperlink" Target="https://www.attendanceworks.org/wp-content/uploads/2018/04/Hamilton_project_-reducing_chronic_absenteeism_under_the_every_student_succeeds_act.pdf"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hyperlink" Target="https://in.chalkbeat.org/2023/8/16/23833474/iread-results-indiana-2023-school-lookup-third-grade-database-idoe-reading-test" TargetMode="External"/><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hyperlink" Target="https://www.chalkbeat.org/authors/aleksandra-appleton"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hyperlink" Target="https://doi.org/10.1177/016146812012201205" TargetMode="External"/><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6"/>
          <p:cNvSpPr/>
          <p:nvPr/>
        </p:nvSpPr>
        <p:spPr>
          <a:xfrm>
            <a:off x="-21014" y="-11820"/>
            <a:ext cx="9186027" cy="5167141"/>
          </a:xfrm>
          <a:custGeom>
            <a:avLst/>
            <a:gdLst/>
            <a:ahLst/>
            <a:cxnLst/>
            <a:rect l="l" t="t" r="r" b="b"/>
            <a:pathLst>
              <a:path w="18372054" h="10334281" extrusionOk="0">
                <a:moveTo>
                  <a:pt x="0" y="0"/>
                </a:moveTo>
                <a:lnTo>
                  <a:pt x="18372054" y="0"/>
                </a:lnTo>
                <a:lnTo>
                  <a:pt x="18372054" y="10334280"/>
                </a:lnTo>
                <a:lnTo>
                  <a:pt x="0" y="10334280"/>
                </a:lnTo>
                <a:lnTo>
                  <a:pt x="0" y="0"/>
                </a:lnTo>
                <a:close/>
              </a:path>
            </a:pathLst>
          </a:custGeom>
          <a:blipFill rotWithShape="1">
            <a:blip r:embed="rId3">
              <a:alphaModFix/>
            </a:blip>
            <a:stretch>
              <a:fillRect/>
            </a:stretch>
          </a:blipFill>
          <a:ln>
            <a:noFill/>
          </a:ln>
        </p:spPr>
        <p:txBody>
          <a:bodyPr/>
          <a:lstStyle/>
          <a:p>
            <a:endParaRPr lang="en-US"/>
          </a:p>
        </p:txBody>
      </p:sp>
      <p:sp>
        <p:nvSpPr>
          <p:cNvPr id="136" name="Google Shape;136;p26"/>
          <p:cNvSpPr/>
          <p:nvPr/>
        </p:nvSpPr>
        <p:spPr>
          <a:xfrm>
            <a:off x="4321043" y="3770967"/>
            <a:ext cx="4822958" cy="1372534"/>
          </a:xfrm>
          <a:custGeom>
            <a:avLst/>
            <a:gdLst/>
            <a:ahLst/>
            <a:cxnLst/>
            <a:rect l="l" t="t" r="r" b="b"/>
            <a:pathLst>
              <a:path w="9645915" h="2745067" extrusionOk="0">
                <a:moveTo>
                  <a:pt x="0" y="0"/>
                </a:moveTo>
                <a:lnTo>
                  <a:pt x="9645915" y="0"/>
                </a:lnTo>
                <a:lnTo>
                  <a:pt x="9645915" y="2745067"/>
                </a:lnTo>
                <a:lnTo>
                  <a:pt x="0" y="2745067"/>
                </a:lnTo>
                <a:lnTo>
                  <a:pt x="0" y="0"/>
                </a:lnTo>
                <a:close/>
              </a:path>
            </a:pathLst>
          </a:custGeom>
          <a:blipFill rotWithShape="1">
            <a:blip r:embed="rId4">
              <a:alphaModFix/>
            </a:blip>
            <a:stretch>
              <a:fillRect/>
            </a:stretch>
          </a:blipFill>
          <a:ln>
            <a:noFill/>
          </a:ln>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3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83" name="Google Shape;183;p3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84" name="Google Shape;184;p35"/>
          <p:cNvPicPr preferRelativeResize="0"/>
          <p:nvPr/>
        </p:nvPicPr>
        <p:blipFill>
          <a:blip r:embed="rId3">
            <a:alphaModFix/>
          </a:blip>
          <a:stretch>
            <a:fillRect/>
          </a:stretch>
        </p:blipFill>
        <p:spPr>
          <a:xfrm>
            <a:off x="0" y="0"/>
            <a:ext cx="9144003" cy="514350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36"/>
          <p:cNvSpPr txBox="1"/>
          <p:nvPr/>
        </p:nvSpPr>
        <p:spPr>
          <a:xfrm>
            <a:off x="514350" y="542925"/>
            <a:ext cx="8115300" cy="4773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 sz="3100" b="1" i="0" u="none" strike="noStrike" cap="none">
                <a:solidFill>
                  <a:srgbClr val="D26562"/>
                </a:solidFill>
                <a:latin typeface="Poppins Black"/>
                <a:ea typeface="Poppins Black"/>
                <a:cs typeface="Poppins Black"/>
                <a:sym typeface="Poppins Black"/>
              </a:rPr>
              <a:t>FRAMING THE ISSUE</a:t>
            </a:r>
            <a:endParaRPr sz="700"/>
          </a:p>
        </p:txBody>
      </p:sp>
      <p:sp>
        <p:nvSpPr>
          <p:cNvPr id="190" name="Google Shape;190;p36"/>
          <p:cNvSpPr txBox="1"/>
          <p:nvPr/>
        </p:nvSpPr>
        <p:spPr>
          <a:xfrm>
            <a:off x="514350" y="1423170"/>
            <a:ext cx="8115300" cy="1871700"/>
          </a:xfrm>
          <a:prstGeom prst="rect">
            <a:avLst/>
          </a:prstGeom>
          <a:noFill/>
          <a:ln>
            <a:noFill/>
          </a:ln>
        </p:spPr>
        <p:txBody>
          <a:bodyPr spcFirstLastPara="1" wrap="square" lIns="0" tIns="0" rIns="0" bIns="0" anchor="t" anchorCtr="0">
            <a:spAutoFit/>
          </a:bodyPr>
          <a:lstStyle/>
          <a:p>
            <a:pPr marL="342900" marR="0" lvl="1" indent="-165100" algn="l" rtl="0">
              <a:lnSpc>
                <a:spcPct val="109996"/>
              </a:lnSpc>
              <a:spcBef>
                <a:spcPts val="0"/>
              </a:spcBef>
              <a:spcAft>
                <a:spcPts val="0"/>
              </a:spcAft>
              <a:buClr>
                <a:srgbClr val="000000"/>
              </a:buClr>
              <a:buSzPts val="1600"/>
              <a:buFont typeface="Arial"/>
              <a:buChar char="•"/>
            </a:pPr>
            <a:r>
              <a:rPr lang="en" sz="1600" b="0" i="0" u="none" strike="noStrike" cap="none">
                <a:solidFill>
                  <a:srgbClr val="000000"/>
                </a:solidFill>
                <a:latin typeface="Lato"/>
                <a:ea typeface="Lato"/>
                <a:cs typeface="Lato"/>
                <a:sym typeface="Lato"/>
              </a:rPr>
              <a:t>The most recent federal data show that in the 2020-21 school year, at least </a:t>
            </a:r>
            <a:r>
              <a:rPr lang="en" sz="1600" b="0" i="0" u="sng" strike="noStrike" cap="none">
                <a:solidFill>
                  <a:schemeClr val="hlink"/>
                </a:solidFill>
                <a:latin typeface="Lato"/>
                <a:ea typeface="Lato"/>
                <a:cs typeface="Lato"/>
                <a:sym typeface="Lato"/>
                <a:hlinkClick r:id="rId3"/>
              </a:rPr>
              <a:t>14.7 million students</a:t>
            </a:r>
            <a:r>
              <a:rPr lang="en" sz="1600" b="0" i="0" u="none" strike="noStrike" cap="none">
                <a:solidFill>
                  <a:srgbClr val="000000"/>
                </a:solidFill>
                <a:latin typeface="Lato"/>
                <a:ea typeface="Lato"/>
                <a:cs typeface="Lato"/>
                <a:sym typeface="Lato"/>
              </a:rPr>
              <a:t> nationwide were chronically absent. </a:t>
            </a:r>
            <a:endParaRPr sz="700"/>
          </a:p>
          <a:p>
            <a:pPr marL="342900" marR="0" lvl="1" indent="-165100" algn="l" rtl="0">
              <a:lnSpc>
                <a:spcPct val="109996"/>
              </a:lnSpc>
              <a:spcBef>
                <a:spcPts val="0"/>
              </a:spcBef>
              <a:spcAft>
                <a:spcPts val="0"/>
              </a:spcAft>
              <a:buClr>
                <a:srgbClr val="000000"/>
              </a:buClr>
              <a:buSzPts val="1600"/>
              <a:buFont typeface="Arial"/>
              <a:buChar char="•"/>
            </a:pPr>
            <a:r>
              <a:rPr lang="en" sz="1600" b="0" i="0" u="none" strike="noStrike" cap="none">
                <a:solidFill>
                  <a:srgbClr val="000000"/>
                </a:solidFill>
                <a:latin typeface="Lato"/>
                <a:ea typeface="Lato"/>
                <a:cs typeface="Lato"/>
                <a:sym typeface="Lato"/>
              </a:rPr>
              <a:t>Chronic absenteeism has almost doubled from the more than </a:t>
            </a:r>
            <a:r>
              <a:rPr lang="en" sz="1600" b="0" i="0" u="sng" strike="noStrike" cap="none">
                <a:solidFill>
                  <a:schemeClr val="hlink"/>
                </a:solidFill>
                <a:latin typeface="Lato"/>
                <a:ea typeface="Lato"/>
                <a:cs typeface="Lato"/>
                <a:sym typeface="Lato"/>
                <a:hlinkClick r:id="rId4"/>
              </a:rPr>
              <a:t>8 million students</a:t>
            </a:r>
            <a:r>
              <a:rPr lang="en" sz="1600" b="0" i="0" u="none" strike="noStrike" cap="none">
                <a:solidFill>
                  <a:srgbClr val="000000"/>
                </a:solidFill>
                <a:latin typeface="Lato"/>
                <a:ea typeface="Lato"/>
                <a:cs typeface="Lato"/>
                <a:sym typeface="Lato"/>
              </a:rPr>
              <a:t>, pre-Covid-19, who were missing so many days of school that they were academically at risk. </a:t>
            </a:r>
            <a:endParaRPr sz="700"/>
          </a:p>
          <a:p>
            <a:pPr marL="342900" marR="0" lvl="1" indent="-165100" algn="l" rtl="0">
              <a:lnSpc>
                <a:spcPct val="109996"/>
              </a:lnSpc>
              <a:spcBef>
                <a:spcPts val="0"/>
              </a:spcBef>
              <a:spcAft>
                <a:spcPts val="0"/>
              </a:spcAft>
              <a:buClr>
                <a:srgbClr val="000000"/>
              </a:buClr>
              <a:buSzPts val="1600"/>
              <a:buFont typeface="Arial"/>
              <a:buChar char="•"/>
            </a:pPr>
            <a:r>
              <a:rPr lang="en" sz="1600" b="0" i="0" u="none" strike="noStrike" cap="none">
                <a:solidFill>
                  <a:srgbClr val="000000"/>
                </a:solidFill>
                <a:latin typeface="Lato"/>
                <a:ea typeface="Lato"/>
                <a:cs typeface="Lato"/>
                <a:sym typeface="Lato"/>
              </a:rPr>
              <a:t>How school districts are tackling chronic absenteeism, which has soared since the COVID-19 pandemic. (</a:t>
            </a:r>
            <a:r>
              <a:rPr lang="en" sz="1600" b="0" i="0" u="sng" strike="noStrike" cap="none">
                <a:solidFill>
                  <a:schemeClr val="hlink"/>
                </a:solidFill>
                <a:latin typeface="Lato"/>
                <a:ea typeface="Lato"/>
                <a:cs typeface="Lato"/>
                <a:sym typeface="Lato"/>
                <a:hlinkClick r:id="rId5"/>
              </a:rPr>
              <a:t>CBS NEWS</a:t>
            </a:r>
            <a:r>
              <a:rPr lang="en" sz="1600" b="0" i="0" u="none" strike="noStrike" cap="none">
                <a:solidFill>
                  <a:srgbClr val="000000"/>
                </a:solidFill>
                <a:latin typeface="Lato"/>
                <a:ea typeface="Lato"/>
                <a:cs typeface="Lato"/>
                <a:sym typeface="Lato"/>
              </a:rPr>
              <a:t>)</a:t>
            </a:r>
            <a:endParaRPr sz="700"/>
          </a:p>
        </p:txBody>
      </p:sp>
      <p:sp>
        <p:nvSpPr>
          <p:cNvPr id="191" name="Google Shape;191;p36"/>
          <p:cNvSpPr txBox="1"/>
          <p:nvPr/>
        </p:nvSpPr>
        <p:spPr>
          <a:xfrm>
            <a:off x="2689437" y="987110"/>
            <a:ext cx="3765000" cy="246300"/>
          </a:xfrm>
          <a:prstGeom prst="rect">
            <a:avLst/>
          </a:prstGeom>
          <a:noFill/>
          <a:ln>
            <a:noFill/>
          </a:ln>
        </p:spPr>
        <p:txBody>
          <a:bodyPr spcFirstLastPara="1" wrap="square" lIns="0" tIns="0" rIns="0" bIns="0" anchor="t" anchorCtr="0">
            <a:spAutoFit/>
          </a:bodyPr>
          <a:lstStyle/>
          <a:p>
            <a:pPr marL="0" marR="0" lvl="0" indent="0" algn="ctr" rtl="0">
              <a:lnSpc>
                <a:spcPct val="109996"/>
              </a:lnSpc>
              <a:spcBef>
                <a:spcPts val="0"/>
              </a:spcBef>
              <a:spcAft>
                <a:spcPts val="0"/>
              </a:spcAft>
              <a:buNone/>
            </a:pPr>
            <a:r>
              <a:rPr lang="en" sz="1600" b="1" i="0" u="none" strike="noStrike" cap="none">
                <a:solidFill>
                  <a:srgbClr val="000000"/>
                </a:solidFill>
                <a:latin typeface="Lato"/>
                <a:ea typeface="Lato"/>
                <a:cs typeface="Lato"/>
                <a:sym typeface="Lato"/>
              </a:rPr>
              <a:t>A National Perspective</a:t>
            </a:r>
            <a:endParaRPr sz="700"/>
          </a:p>
        </p:txBody>
      </p:sp>
      <p:sp>
        <p:nvSpPr>
          <p:cNvPr id="192" name="Google Shape;192;p36"/>
          <p:cNvSpPr txBox="1"/>
          <p:nvPr/>
        </p:nvSpPr>
        <p:spPr>
          <a:xfrm>
            <a:off x="6086326" y="4492308"/>
            <a:ext cx="2543400" cy="1230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 sz="800" b="0" i="0" u="none" strike="noStrike" cap="none">
                <a:solidFill>
                  <a:srgbClr val="000000"/>
                </a:solidFill>
                <a:latin typeface="Lato"/>
                <a:ea typeface="Lato"/>
                <a:cs typeface="Lato"/>
                <a:sym typeface="Lato"/>
              </a:rPr>
              <a:t>(Attendance Works: https://www.attendanceworks.org/)</a:t>
            </a:r>
            <a:endParaRPr sz="7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37"/>
          <p:cNvSpPr txBox="1"/>
          <p:nvPr/>
        </p:nvSpPr>
        <p:spPr>
          <a:xfrm>
            <a:off x="514350" y="542925"/>
            <a:ext cx="8115300" cy="4773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 sz="3100" b="1" i="0" u="none" strike="noStrike" cap="none">
                <a:solidFill>
                  <a:srgbClr val="D26562"/>
                </a:solidFill>
                <a:latin typeface="Poppins Black"/>
                <a:ea typeface="Poppins Black"/>
                <a:cs typeface="Poppins Black"/>
                <a:sym typeface="Poppins Black"/>
              </a:rPr>
              <a:t>FRAMING THE ISSUE</a:t>
            </a:r>
            <a:endParaRPr sz="700"/>
          </a:p>
        </p:txBody>
      </p:sp>
      <p:sp>
        <p:nvSpPr>
          <p:cNvPr id="198" name="Google Shape;198;p37"/>
          <p:cNvSpPr txBox="1"/>
          <p:nvPr/>
        </p:nvSpPr>
        <p:spPr>
          <a:xfrm>
            <a:off x="274644" y="1426087"/>
            <a:ext cx="8594700" cy="2211600"/>
          </a:xfrm>
          <a:prstGeom prst="rect">
            <a:avLst/>
          </a:prstGeom>
          <a:noFill/>
          <a:ln>
            <a:noFill/>
          </a:ln>
        </p:spPr>
        <p:txBody>
          <a:bodyPr spcFirstLastPara="1" wrap="square" lIns="0" tIns="0" rIns="0" bIns="0" anchor="t" anchorCtr="0">
            <a:spAutoFit/>
          </a:bodyPr>
          <a:lstStyle/>
          <a:p>
            <a:pPr marL="342900" marR="0" lvl="1" indent="-177800" algn="l" rtl="0">
              <a:lnSpc>
                <a:spcPct val="132992"/>
              </a:lnSpc>
              <a:spcBef>
                <a:spcPts val="0"/>
              </a:spcBef>
              <a:spcAft>
                <a:spcPts val="0"/>
              </a:spcAft>
              <a:buClr>
                <a:srgbClr val="000000"/>
              </a:buClr>
              <a:buSzPts val="1600"/>
              <a:buFont typeface="Arial"/>
              <a:buChar char="•"/>
            </a:pPr>
            <a:r>
              <a:rPr lang="en" sz="1600" b="0" i="0" u="none" strike="noStrike" cap="none">
                <a:solidFill>
                  <a:srgbClr val="000000"/>
                </a:solidFill>
                <a:latin typeface="Lato"/>
                <a:ea typeface="Lato"/>
                <a:cs typeface="Lato"/>
                <a:sym typeface="Lato"/>
              </a:rPr>
              <a:t>According to Indiana education officials, </a:t>
            </a:r>
            <a:r>
              <a:rPr lang="en" sz="1600" b="1" i="0" u="none" strike="noStrike" cap="none">
                <a:solidFill>
                  <a:srgbClr val="000000"/>
                </a:solidFill>
                <a:latin typeface="Lato"/>
                <a:ea typeface="Lato"/>
                <a:cs typeface="Lato"/>
                <a:sym typeface="Lato"/>
              </a:rPr>
              <a:t>poor attendance is hurting academics.</a:t>
            </a:r>
            <a:endParaRPr sz="700"/>
          </a:p>
          <a:p>
            <a:pPr marL="342900" marR="0" lvl="1" indent="-177800" algn="l" rtl="0">
              <a:lnSpc>
                <a:spcPct val="132992"/>
              </a:lnSpc>
              <a:spcBef>
                <a:spcPts val="0"/>
              </a:spcBef>
              <a:spcAft>
                <a:spcPts val="0"/>
              </a:spcAft>
              <a:buClr>
                <a:srgbClr val="000000"/>
              </a:buClr>
              <a:buSzPts val="1600"/>
              <a:buFont typeface="Arial"/>
              <a:buChar char="•"/>
            </a:pPr>
            <a:r>
              <a:rPr lang="en" sz="1600" b="0" i="0" u="none" strike="noStrike" cap="none">
                <a:solidFill>
                  <a:srgbClr val="000000"/>
                </a:solidFill>
                <a:latin typeface="Lato"/>
                <a:ea typeface="Lato"/>
                <a:cs typeface="Lato"/>
                <a:sym typeface="Lato"/>
              </a:rPr>
              <a:t>If all the Indiana students who missed school the most showed up on one day, they would fill around 3,000 buses.</a:t>
            </a:r>
            <a:endParaRPr sz="700"/>
          </a:p>
          <a:p>
            <a:pPr marL="342900" marR="0" lvl="1" indent="-177800" algn="l" rtl="0">
              <a:lnSpc>
                <a:spcPct val="132992"/>
              </a:lnSpc>
              <a:spcBef>
                <a:spcPts val="0"/>
              </a:spcBef>
              <a:spcAft>
                <a:spcPts val="0"/>
              </a:spcAft>
              <a:buClr>
                <a:srgbClr val="000000"/>
              </a:buClr>
              <a:buSzPts val="1600"/>
              <a:buFont typeface="Arial"/>
              <a:buChar char="•"/>
            </a:pPr>
            <a:r>
              <a:rPr lang="en" sz="1600" b="0" i="0" u="none" strike="noStrike" cap="none">
                <a:solidFill>
                  <a:srgbClr val="000000"/>
                </a:solidFill>
                <a:latin typeface="Lato"/>
                <a:ea typeface="Lato"/>
                <a:cs typeface="Lato"/>
                <a:sym typeface="Lato"/>
              </a:rPr>
              <a:t>Citing the greater absenteeism rates for Black and Hispanic students, as well as those learning English or living in poverty, state board members sought to draw a link between absenteeism and lower test scores for those groups.</a:t>
            </a:r>
            <a:endParaRPr sz="700"/>
          </a:p>
          <a:p>
            <a:pPr marL="673100" marR="0" lvl="2" indent="-228600" algn="l" rtl="0">
              <a:lnSpc>
                <a:spcPct val="132992"/>
              </a:lnSpc>
              <a:spcBef>
                <a:spcPts val="0"/>
              </a:spcBef>
              <a:spcAft>
                <a:spcPts val="0"/>
              </a:spcAft>
              <a:buClr>
                <a:srgbClr val="000000"/>
              </a:buClr>
              <a:buSzPts val="1600"/>
              <a:buFont typeface="Arial"/>
              <a:buChar char="⚬"/>
            </a:pPr>
            <a:r>
              <a:rPr lang="en" sz="1600" b="0" i="0" u="none" strike="noStrike" cap="none">
                <a:solidFill>
                  <a:srgbClr val="000000"/>
                </a:solidFill>
                <a:latin typeface="Lato"/>
                <a:ea typeface="Lato"/>
                <a:cs typeface="Lato"/>
                <a:sym typeface="Lato"/>
              </a:rPr>
              <a:t>“It could absolutely be a root cause,” said Secretary of Education Katie Jenner.</a:t>
            </a:r>
            <a:endParaRPr sz="700"/>
          </a:p>
        </p:txBody>
      </p:sp>
      <p:sp>
        <p:nvSpPr>
          <p:cNvPr id="199" name="Google Shape;199;p37"/>
          <p:cNvSpPr txBox="1"/>
          <p:nvPr/>
        </p:nvSpPr>
        <p:spPr>
          <a:xfrm>
            <a:off x="2689437" y="987110"/>
            <a:ext cx="3765000" cy="246300"/>
          </a:xfrm>
          <a:prstGeom prst="rect">
            <a:avLst/>
          </a:prstGeom>
          <a:noFill/>
          <a:ln>
            <a:noFill/>
          </a:ln>
        </p:spPr>
        <p:txBody>
          <a:bodyPr spcFirstLastPara="1" wrap="square" lIns="0" tIns="0" rIns="0" bIns="0" anchor="t" anchorCtr="0">
            <a:spAutoFit/>
          </a:bodyPr>
          <a:lstStyle/>
          <a:p>
            <a:pPr marL="0" marR="0" lvl="0" indent="0" algn="ctr" rtl="0">
              <a:lnSpc>
                <a:spcPct val="109996"/>
              </a:lnSpc>
              <a:spcBef>
                <a:spcPts val="0"/>
              </a:spcBef>
              <a:spcAft>
                <a:spcPts val="0"/>
              </a:spcAft>
              <a:buNone/>
            </a:pPr>
            <a:r>
              <a:rPr lang="en" sz="1600" b="1" i="0" u="none" strike="noStrike" cap="none">
                <a:solidFill>
                  <a:srgbClr val="000000"/>
                </a:solidFill>
                <a:latin typeface="Lato"/>
                <a:ea typeface="Lato"/>
                <a:cs typeface="Lato"/>
                <a:sym typeface="Lato"/>
              </a:rPr>
              <a:t>A State Perspective: Indiana</a:t>
            </a:r>
            <a:endParaRPr sz="700"/>
          </a:p>
        </p:txBody>
      </p:sp>
      <p:sp>
        <p:nvSpPr>
          <p:cNvPr id="200" name="Google Shape;200;p37"/>
          <p:cNvSpPr txBox="1"/>
          <p:nvPr/>
        </p:nvSpPr>
        <p:spPr>
          <a:xfrm>
            <a:off x="7338969" y="4484053"/>
            <a:ext cx="1290600" cy="3324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 sz="900" b="0" i="0" u="none" strike="noStrike" cap="none">
                <a:solidFill>
                  <a:srgbClr val="000000"/>
                </a:solidFill>
                <a:latin typeface="Lato"/>
                <a:ea typeface="Lato"/>
                <a:cs typeface="Lato"/>
                <a:sym typeface="Lato"/>
              </a:rPr>
              <a:t>(Chalkbeat, October 2023)</a:t>
            </a:r>
            <a:endParaRPr sz="7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3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206" name="Google Shape;206;p3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207" name="Google Shape;207;p38"/>
          <p:cNvPicPr preferRelativeResize="0"/>
          <p:nvPr/>
        </p:nvPicPr>
        <p:blipFill>
          <a:blip r:embed="rId3">
            <a:alphaModFix/>
          </a:blip>
          <a:stretch>
            <a:fillRect/>
          </a:stretch>
        </p:blipFill>
        <p:spPr>
          <a:xfrm>
            <a:off x="0" y="0"/>
            <a:ext cx="9144003" cy="514350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39"/>
          <p:cNvSpPr txBox="1"/>
          <p:nvPr/>
        </p:nvSpPr>
        <p:spPr>
          <a:xfrm>
            <a:off x="514350" y="542925"/>
            <a:ext cx="8115300" cy="4773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 sz="3100" b="1" i="0" u="none" strike="noStrike" cap="none">
                <a:solidFill>
                  <a:srgbClr val="D26562"/>
                </a:solidFill>
                <a:latin typeface="Poppins Black"/>
                <a:ea typeface="Poppins Black"/>
                <a:cs typeface="Poppins Black"/>
                <a:sym typeface="Poppins Black"/>
              </a:rPr>
              <a:t>FRAMING THE ISSUE</a:t>
            </a:r>
            <a:endParaRPr sz="700"/>
          </a:p>
        </p:txBody>
      </p:sp>
      <p:sp>
        <p:nvSpPr>
          <p:cNvPr id="213" name="Google Shape;213;p39"/>
          <p:cNvSpPr txBox="1"/>
          <p:nvPr/>
        </p:nvSpPr>
        <p:spPr>
          <a:xfrm>
            <a:off x="274644" y="1438749"/>
            <a:ext cx="8594700" cy="2538900"/>
          </a:xfrm>
          <a:prstGeom prst="rect">
            <a:avLst/>
          </a:prstGeom>
          <a:noFill/>
          <a:ln>
            <a:noFill/>
          </a:ln>
        </p:spPr>
        <p:txBody>
          <a:bodyPr spcFirstLastPara="1" wrap="square" lIns="0" tIns="0" rIns="0" bIns="0" anchor="t" anchorCtr="0">
            <a:spAutoFit/>
          </a:bodyPr>
          <a:lstStyle/>
          <a:p>
            <a:pPr marL="342900" marR="0" lvl="1" indent="-177800" algn="l" rtl="0">
              <a:lnSpc>
                <a:spcPct val="132992"/>
              </a:lnSpc>
              <a:spcBef>
                <a:spcPts val="0"/>
              </a:spcBef>
              <a:spcAft>
                <a:spcPts val="0"/>
              </a:spcAft>
              <a:buClr>
                <a:srgbClr val="000000"/>
              </a:buClr>
              <a:buSzPts val="1600"/>
              <a:buFont typeface="Arial"/>
              <a:buChar char="•"/>
            </a:pPr>
            <a:r>
              <a:rPr lang="en" sz="1600" b="0" i="0" u="none" strike="noStrike" cap="none">
                <a:solidFill>
                  <a:srgbClr val="000000"/>
                </a:solidFill>
                <a:latin typeface="Lato"/>
                <a:ea typeface="Lato"/>
                <a:cs typeface="Lato"/>
                <a:sym typeface="Lato"/>
              </a:rPr>
              <a:t>Absenteeism rates are highest in kindergarten and high school.</a:t>
            </a:r>
            <a:endParaRPr sz="700"/>
          </a:p>
          <a:p>
            <a:pPr marL="342900" marR="0" lvl="1" indent="-177800" algn="l" rtl="0">
              <a:lnSpc>
                <a:spcPct val="132992"/>
              </a:lnSpc>
              <a:spcBef>
                <a:spcPts val="0"/>
              </a:spcBef>
              <a:spcAft>
                <a:spcPts val="0"/>
              </a:spcAft>
              <a:buClr>
                <a:srgbClr val="000000"/>
              </a:buClr>
              <a:buSzPts val="1600"/>
              <a:buFont typeface="Arial"/>
              <a:buChar char="•"/>
            </a:pPr>
            <a:r>
              <a:rPr lang="en" sz="1600" b="0" i="0" u="none" strike="noStrike" cap="none">
                <a:solidFill>
                  <a:srgbClr val="000000"/>
                </a:solidFill>
                <a:latin typeface="Lato"/>
                <a:ea typeface="Lato"/>
                <a:cs typeface="Lato"/>
                <a:sym typeface="Lato"/>
              </a:rPr>
              <a:t>Nearly one-third of all Black students were considered chronically absent in 2022-23, compared with 19% in 2018-19. The rate for Hispanic students surged to 24% in 2022-23 from around 13% in 2018-19. </a:t>
            </a:r>
            <a:endParaRPr sz="700"/>
          </a:p>
          <a:p>
            <a:pPr marL="342900" marR="0" lvl="1" indent="-177800" algn="l" rtl="0">
              <a:lnSpc>
                <a:spcPct val="132992"/>
              </a:lnSpc>
              <a:spcBef>
                <a:spcPts val="0"/>
              </a:spcBef>
              <a:spcAft>
                <a:spcPts val="0"/>
              </a:spcAft>
              <a:buClr>
                <a:srgbClr val="000000"/>
              </a:buClr>
              <a:buSzPts val="1600"/>
              <a:buFont typeface="Arial"/>
              <a:buChar char="•"/>
            </a:pPr>
            <a:r>
              <a:rPr lang="en" sz="1600" b="0" i="0" u="none" strike="noStrike" cap="none">
                <a:solidFill>
                  <a:srgbClr val="000000"/>
                </a:solidFill>
                <a:latin typeface="Lato"/>
                <a:ea typeface="Lato"/>
                <a:cs typeface="Lato"/>
                <a:sym typeface="Lato"/>
              </a:rPr>
              <a:t>The rate for Asian students doubled in that time frame, from 6% to 12%. For white students, it rose to 16% from 9%.</a:t>
            </a:r>
            <a:endParaRPr sz="700"/>
          </a:p>
          <a:p>
            <a:pPr marL="342900" marR="0" lvl="1" indent="-177800" algn="l" rtl="0">
              <a:lnSpc>
                <a:spcPct val="132992"/>
              </a:lnSpc>
              <a:spcBef>
                <a:spcPts val="0"/>
              </a:spcBef>
              <a:spcAft>
                <a:spcPts val="0"/>
              </a:spcAft>
              <a:buClr>
                <a:srgbClr val="000000"/>
              </a:buClr>
              <a:buSzPts val="1600"/>
              <a:buFont typeface="Arial"/>
              <a:buChar char="•"/>
            </a:pPr>
            <a:r>
              <a:rPr lang="en" sz="1600" b="0" i="0" u="none" strike="noStrike" cap="none">
                <a:solidFill>
                  <a:srgbClr val="000000"/>
                </a:solidFill>
                <a:latin typeface="Lato"/>
                <a:ea typeface="Lato"/>
                <a:cs typeface="Lato"/>
                <a:sym typeface="Lato"/>
              </a:rPr>
              <a:t>Absenteeism for English learners — whose academic performance has continued to decline even as </a:t>
            </a:r>
            <a:r>
              <a:rPr lang="en" sz="1600" b="0" i="0" u="sng" strike="noStrike" cap="none">
                <a:solidFill>
                  <a:schemeClr val="hlink"/>
                </a:solidFill>
                <a:latin typeface="Lato"/>
                <a:ea typeface="Lato"/>
                <a:cs typeface="Lato"/>
                <a:sym typeface="Lato"/>
                <a:hlinkClick r:id="rId3"/>
              </a:rPr>
              <a:t>other groups’ performance has stabilized</a:t>
            </a:r>
            <a:r>
              <a:rPr lang="en" sz="1600" b="0" i="0" u="none" strike="noStrike" cap="none">
                <a:solidFill>
                  <a:srgbClr val="000000"/>
                </a:solidFill>
                <a:latin typeface="Lato"/>
                <a:ea typeface="Lato"/>
                <a:cs typeface="Lato"/>
                <a:sym typeface="Lato"/>
              </a:rPr>
              <a:t> — has also doubled since 2018-19.</a:t>
            </a:r>
            <a:endParaRPr sz="700"/>
          </a:p>
        </p:txBody>
      </p:sp>
      <p:sp>
        <p:nvSpPr>
          <p:cNvPr id="214" name="Google Shape;214;p39"/>
          <p:cNvSpPr txBox="1"/>
          <p:nvPr/>
        </p:nvSpPr>
        <p:spPr>
          <a:xfrm>
            <a:off x="2689437" y="987110"/>
            <a:ext cx="3765000" cy="246300"/>
          </a:xfrm>
          <a:prstGeom prst="rect">
            <a:avLst/>
          </a:prstGeom>
          <a:noFill/>
          <a:ln>
            <a:noFill/>
          </a:ln>
        </p:spPr>
        <p:txBody>
          <a:bodyPr spcFirstLastPara="1" wrap="square" lIns="0" tIns="0" rIns="0" bIns="0" anchor="t" anchorCtr="0">
            <a:spAutoFit/>
          </a:bodyPr>
          <a:lstStyle/>
          <a:p>
            <a:pPr marL="0" marR="0" lvl="0" indent="0" algn="ctr" rtl="0">
              <a:lnSpc>
                <a:spcPct val="109996"/>
              </a:lnSpc>
              <a:spcBef>
                <a:spcPts val="0"/>
              </a:spcBef>
              <a:spcAft>
                <a:spcPts val="0"/>
              </a:spcAft>
              <a:buNone/>
            </a:pPr>
            <a:r>
              <a:rPr lang="en" sz="1600" b="1" i="0" u="none" strike="noStrike" cap="none">
                <a:solidFill>
                  <a:srgbClr val="000000"/>
                </a:solidFill>
                <a:latin typeface="Lato"/>
                <a:ea typeface="Lato"/>
                <a:cs typeface="Lato"/>
                <a:sym typeface="Lato"/>
              </a:rPr>
              <a:t>A State Perspective: Indiana</a:t>
            </a:r>
            <a:endParaRPr sz="700"/>
          </a:p>
        </p:txBody>
      </p:sp>
      <p:sp>
        <p:nvSpPr>
          <p:cNvPr id="215" name="Google Shape;215;p39"/>
          <p:cNvSpPr txBox="1"/>
          <p:nvPr/>
        </p:nvSpPr>
        <p:spPr>
          <a:xfrm>
            <a:off x="5728308" y="4484053"/>
            <a:ext cx="2901300" cy="1386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 sz="900" b="0" i="0" u="none" strike="noStrike" cap="none">
                <a:solidFill>
                  <a:srgbClr val="000000"/>
                </a:solidFill>
                <a:latin typeface="Lato"/>
                <a:ea typeface="Lato"/>
                <a:cs typeface="Lato"/>
                <a:sym typeface="Lato"/>
              </a:rPr>
              <a:t>By </a:t>
            </a:r>
            <a:r>
              <a:rPr lang="en" sz="900" b="0" i="0" u="sng" strike="noStrike" cap="none">
                <a:solidFill>
                  <a:schemeClr val="hlink"/>
                </a:solidFill>
                <a:latin typeface="Lato"/>
                <a:ea typeface="Lato"/>
                <a:cs typeface="Lato"/>
                <a:sym typeface="Lato"/>
                <a:hlinkClick r:id="rId4"/>
              </a:rPr>
              <a:t>Aleksandra Appleton</a:t>
            </a:r>
            <a:r>
              <a:rPr lang="en" sz="900" b="0" i="0" u="none" strike="noStrike" cap="none">
                <a:solidFill>
                  <a:srgbClr val="000000"/>
                </a:solidFill>
                <a:latin typeface="Lato"/>
                <a:ea typeface="Lato"/>
                <a:cs typeface="Lato"/>
                <a:sym typeface="Lato"/>
              </a:rPr>
              <a:t> | October 4, 2023, 4:18pm EDT</a:t>
            </a:r>
            <a:endParaRPr sz="7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pic>
        <p:nvPicPr>
          <p:cNvPr id="220" name="Google Shape;220;p40"/>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41"/>
          <p:cNvSpPr txBox="1"/>
          <p:nvPr/>
        </p:nvSpPr>
        <p:spPr>
          <a:xfrm>
            <a:off x="0" y="0"/>
            <a:ext cx="9037200" cy="4671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650">
                <a:solidFill>
                  <a:srgbClr val="666666"/>
                </a:solidFill>
                <a:highlight>
                  <a:srgbClr val="FFFFFF"/>
                </a:highlight>
                <a:latin typeface="Roboto"/>
                <a:ea typeface="Roboto"/>
                <a:cs typeface="Roboto"/>
                <a:sym typeface="Roboto"/>
              </a:rPr>
              <a:t>In this simulation you assume the role of the Counseling Chair at a medium sized middle school (grades 6 -8), seeking to understand and implement processes to reduce truancy at your school. </a:t>
            </a:r>
            <a:endParaRPr sz="2650">
              <a:solidFill>
                <a:srgbClr val="666666"/>
              </a:solidFill>
              <a:highlight>
                <a:srgbClr val="FFFFFF"/>
              </a:highlight>
              <a:latin typeface="Roboto"/>
              <a:ea typeface="Roboto"/>
              <a:cs typeface="Roboto"/>
              <a:sym typeface="Roboto"/>
            </a:endParaRPr>
          </a:p>
          <a:p>
            <a:pPr marL="0" lvl="0" indent="0" algn="l" rtl="0">
              <a:spcBef>
                <a:spcPts val="0"/>
              </a:spcBef>
              <a:spcAft>
                <a:spcPts val="0"/>
              </a:spcAft>
              <a:buNone/>
            </a:pPr>
            <a:endParaRPr sz="2650">
              <a:solidFill>
                <a:srgbClr val="666666"/>
              </a:solidFill>
              <a:highlight>
                <a:srgbClr val="FFFFFF"/>
              </a:highlight>
              <a:latin typeface="Roboto"/>
              <a:ea typeface="Roboto"/>
              <a:cs typeface="Roboto"/>
              <a:sym typeface="Roboto"/>
            </a:endParaRPr>
          </a:p>
          <a:p>
            <a:pPr marL="0" lvl="0" indent="0" algn="l" rtl="0">
              <a:spcBef>
                <a:spcPts val="0"/>
              </a:spcBef>
              <a:spcAft>
                <a:spcPts val="0"/>
              </a:spcAft>
              <a:buNone/>
            </a:pPr>
            <a:r>
              <a:rPr lang="en" sz="2650">
                <a:solidFill>
                  <a:srgbClr val="666666"/>
                </a:solidFill>
                <a:highlight>
                  <a:srgbClr val="FFFFFF"/>
                </a:highlight>
                <a:latin typeface="Roboto"/>
                <a:ea typeface="Roboto"/>
                <a:cs typeface="Roboto"/>
                <a:sym typeface="Roboto"/>
              </a:rPr>
              <a:t>In this simulation you will consider a variety of impacts resulting from absenteeism. This simulation is an excellent resource to begin understanding the complexities of absenteeism, encourage discussions, consider tradeoffs and possibly even create your own Network Improvement Communities.</a:t>
            </a:r>
            <a:endParaRPr sz="2700"/>
          </a:p>
        </p:txBody>
      </p:sp>
      <p:pic>
        <p:nvPicPr>
          <p:cNvPr id="226" name="Google Shape;226;p41"/>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pic>
        <p:nvPicPr>
          <p:cNvPr id="231" name="Google Shape;231;p42"/>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pic>
        <p:nvPicPr>
          <p:cNvPr id="236" name="Google Shape;236;p43"/>
          <p:cNvPicPr preferRelativeResize="0"/>
          <p:nvPr/>
        </p:nvPicPr>
        <p:blipFill>
          <a:blip r:embed="rId3">
            <a:alphaModFix/>
          </a:blip>
          <a:stretch>
            <a:fillRect/>
          </a:stretch>
        </p:blipFill>
        <p:spPr>
          <a:xfrm>
            <a:off x="0" y="0"/>
            <a:ext cx="9143997" cy="514349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pic>
        <p:nvPicPr>
          <p:cNvPr id="241" name="Google Shape;241;p44"/>
          <p:cNvPicPr preferRelativeResize="0"/>
          <p:nvPr/>
        </p:nvPicPr>
        <p:blipFill>
          <a:blip r:embed="rId3">
            <a:alphaModFix/>
          </a:blip>
          <a:stretch>
            <a:fillRect/>
          </a:stretch>
        </p:blipFill>
        <p:spPr>
          <a:xfrm>
            <a:off x="152400" y="152400"/>
            <a:ext cx="8602138" cy="483870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pic>
        <p:nvPicPr>
          <p:cNvPr id="141" name="Google Shape;141;p27"/>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pic>
        <p:nvPicPr>
          <p:cNvPr id="246" name="Google Shape;246;p45"/>
          <p:cNvPicPr preferRelativeResize="0"/>
          <p:nvPr/>
        </p:nvPicPr>
        <p:blipFill>
          <a:blip r:embed="rId3">
            <a:alphaModFix/>
          </a:blip>
          <a:stretch>
            <a:fillRect/>
          </a:stretch>
        </p:blipFill>
        <p:spPr>
          <a:xfrm>
            <a:off x="152400" y="152400"/>
            <a:ext cx="8602138" cy="4838702"/>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46"/>
          <p:cNvSpPr txBox="1"/>
          <p:nvPr/>
        </p:nvSpPr>
        <p:spPr>
          <a:xfrm>
            <a:off x="514350" y="542925"/>
            <a:ext cx="8115300" cy="4773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 sz="3100" b="1" i="0" u="none" strike="noStrike" cap="none">
                <a:solidFill>
                  <a:srgbClr val="D26562"/>
                </a:solidFill>
                <a:latin typeface="Poppins Black"/>
                <a:ea typeface="Poppins Black"/>
                <a:cs typeface="Poppins Black"/>
                <a:sym typeface="Poppins Black"/>
              </a:rPr>
              <a:t>CLASSROOM AND PEER EFFECTS</a:t>
            </a:r>
            <a:endParaRPr sz="700"/>
          </a:p>
        </p:txBody>
      </p:sp>
      <p:sp>
        <p:nvSpPr>
          <p:cNvPr id="252" name="Google Shape;252;p46"/>
          <p:cNvSpPr txBox="1"/>
          <p:nvPr/>
        </p:nvSpPr>
        <p:spPr>
          <a:xfrm>
            <a:off x="1114121" y="1119707"/>
            <a:ext cx="6915900" cy="3512100"/>
          </a:xfrm>
          <a:prstGeom prst="rect">
            <a:avLst/>
          </a:prstGeom>
          <a:noFill/>
          <a:ln>
            <a:noFill/>
          </a:ln>
        </p:spPr>
        <p:txBody>
          <a:bodyPr spcFirstLastPara="1" wrap="square" lIns="0" tIns="0" rIns="0" bIns="0" anchor="t" anchorCtr="0">
            <a:spAutoFit/>
          </a:bodyPr>
          <a:lstStyle/>
          <a:p>
            <a:pPr marL="0" marR="0" lvl="0" indent="0" algn="l" rtl="0">
              <a:lnSpc>
                <a:spcPct val="133010"/>
              </a:lnSpc>
              <a:spcBef>
                <a:spcPts val="0"/>
              </a:spcBef>
              <a:spcAft>
                <a:spcPts val="0"/>
              </a:spcAft>
              <a:buNone/>
            </a:pPr>
            <a:r>
              <a:rPr lang="en" sz="1300" b="1" i="0" u="none" strike="noStrike" cap="none">
                <a:solidFill>
                  <a:srgbClr val="000000"/>
                </a:solidFill>
                <a:latin typeface="Lato"/>
                <a:ea typeface="Lato"/>
                <a:cs typeface="Lato"/>
                <a:sym typeface="Lato"/>
              </a:rPr>
              <a:t>Research Design</a:t>
            </a:r>
            <a:endParaRPr sz="700"/>
          </a:p>
          <a:p>
            <a:pPr marL="254000" marR="0" lvl="1" indent="-127000" algn="l" rtl="0">
              <a:lnSpc>
                <a:spcPct val="133020"/>
              </a:lnSpc>
              <a:spcBef>
                <a:spcPts val="0"/>
              </a:spcBef>
              <a:spcAft>
                <a:spcPts val="0"/>
              </a:spcAft>
              <a:buClr>
                <a:srgbClr val="000000"/>
              </a:buClr>
              <a:buSzPts val="1200"/>
              <a:buFont typeface="Arial"/>
              <a:buChar char="•"/>
            </a:pPr>
            <a:r>
              <a:rPr lang="en" sz="1200" b="0" i="0" u="none" strike="noStrike" cap="none">
                <a:solidFill>
                  <a:srgbClr val="000000"/>
                </a:solidFill>
                <a:latin typeface="Lato"/>
                <a:ea typeface="Lato"/>
                <a:cs typeface="Lato"/>
                <a:sym typeface="Lato"/>
              </a:rPr>
              <a:t>This study examined whether a student was more likely to be chronically absent in the spring semester of the school year if they had a chronically absent classmate in the fall.</a:t>
            </a:r>
            <a:endParaRPr sz="700"/>
          </a:p>
          <a:p>
            <a:pPr marL="0" marR="0" lvl="0" indent="0" algn="l" rtl="0">
              <a:lnSpc>
                <a:spcPct val="152498"/>
              </a:lnSpc>
              <a:spcBef>
                <a:spcPts val="0"/>
              </a:spcBef>
              <a:spcAft>
                <a:spcPts val="0"/>
              </a:spcAft>
              <a:buNone/>
            </a:pPr>
            <a:endParaRPr sz="1200" b="0" i="0" u="none" strike="noStrike" cap="none">
              <a:solidFill>
                <a:srgbClr val="000000"/>
              </a:solidFill>
              <a:latin typeface="Lato"/>
              <a:ea typeface="Lato"/>
              <a:cs typeface="Lato"/>
              <a:sym typeface="Lato"/>
            </a:endParaRPr>
          </a:p>
          <a:p>
            <a:pPr marL="0" marR="0" lvl="0" indent="0" algn="l" rtl="0">
              <a:lnSpc>
                <a:spcPct val="133010"/>
              </a:lnSpc>
              <a:spcBef>
                <a:spcPts val="0"/>
              </a:spcBef>
              <a:spcAft>
                <a:spcPts val="0"/>
              </a:spcAft>
              <a:buNone/>
            </a:pPr>
            <a:r>
              <a:rPr lang="en" sz="1300" b="1" i="0" u="none" strike="noStrike" cap="none">
                <a:solidFill>
                  <a:srgbClr val="000000"/>
                </a:solidFill>
                <a:latin typeface="Lato"/>
                <a:ea typeface="Lato"/>
                <a:cs typeface="Lato"/>
                <a:sym typeface="Lato"/>
              </a:rPr>
              <a:t>Findings</a:t>
            </a:r>
            <a:endParaRPr sz="700"/>
          </a:p>
          <a:p>
            <a:pPr marL="254000" marR="0" lvl="1" indent="-127000" algn="l" rtl="0">
              <a:lnSpc>
                <a:spcPct val="133020"/>
              </a:lnSpc>
              <a:spcBef>
                <a:spcPts val="0"/>
              </a:spcBef>
              <a:spcAft>
                <a:spcPts val="0"/>
              </a:spcAft>
              <a:buClr>
                <a:srgbClr val="000000"/>
              </a:buClr>
              <a:buSzPts val="1200"/>
              <a:buFont typeface="Arial"/>
              <a:buChar char="•"/>
            </a:pPr>
            <a:r>
              <a:rPr lang="en" sz="1200" b="0" i="0" u="none" strike="noStrike" cap="none">
                <a:solidFill>
                  <a:srgbClr val="000000"/>
                </a:solidFill>
                <a:latin typeface="Lato"/>
                <a:ea typeface="Lato"/>
                <a:cs typeface="Lato"/>
                <a:sym typeface="Lato"/>
              </a:rPr>
              <a:t>We found that students were more likely to be chronically absent in the spring when their classmates were absent in the fall. This finding was consistent across model specifications.</a:t>
            </a:r>
            <a:endParaRPr sz="700"/>
          </a:p>
          <a:p>
            <a:pPr marL="0" marR="0" lvl="0" indent="0" algn="l" rtl="0">
              <a:lnSpc>
                <a:spcPct val="152498"/>
              </a:lnSpc>
              <a:spcBef>
                <a:spcPts val="0"/>
              </a:spcBef>
              <a:spcAft>
                <a:spcPts val="0"/>
              </a:spcAft>
              <a:buNone/>
            </a:pPr>
            <a:endParaRPr sz="1200" b="0" i="0" u="none" strike="noStrike" cap="none">
              <a:solidFill>
                <a:srgbClr val="000000"/>
              </a:solidFill>
              <a:latin typeface="Lato"/>
              <a:ea typeface="Lato"/>
              <a:cs typeface="Lato"/>
              <a:sym typeface="Lato"/>
            </a:endParaRPr>
          </a:p>
          <a:p>
            <a:pPr marL="0" marR="0" lvl="0" indent="0" algn="l" rtl="0">
              <a:lnSpc>
                <a:spcPct val="133010"/>
              </a:lnSpc>
              <a:spcBef>
                <a:spcPts val="0"/>
              </a:spcBef>
              <a:spcAft>
                <a:spcPts val="0"/>
              </a:spcAft>
              <a:buNone/>
            </a:pPr>
            <a:r>
              <a:rPr lang="en" sz="1300" b="1" i="0" u="none" strike="noStrike" cap="none">
                <a:solidFill>
                  <a:srgbClr val="000000"/>
                </a:solidFill>
                <a:latin typeface="Lato"/>
                <a:ea typeface="Lato"/>
                <a:cs typeface="Lato"/>
                <a:sym typeface="Lato"/>
              </a:rPr>
              <a:t>Conclusions</a:t>
            </a:r>
            <a:endParaRPr sz="700"/>
          </a:p>
          <a:p>
            <a:pPr marL="254000" marR="0" lvl="1" indent="-127000" algn="l" rtl="0">
              <a:lnSpc>
                <a:spcPct val="133020"/>
              </a:lnSpc>
              <a:spcBef>
                <a:spcPts val="0"/>
              </a:spcBef>
              <a:spcAft>
                <a:spcPts val="0"/>
              </a:spcAft>
              <a:buClr>
                <a:srgbClr val="000000"/>
              </a:buClr>
              <a:buSzPts val="1200"/>
              <a:buFont typeface="Arial"/>
              <a:buChar char="•"/>
            </a:pPr>
            <a:r>
              <a:rPr lang="en" sz="1200" b="0" i="0" u="none" strike="noStrike" cap="none">
                <a:solidFill>
                  <a:srgbClr val="000000"/>
                </a:solidFill>
                <a:latin typeface="Lato"/>
                <a:ea typeface="Lato"/>
                <a:cs typeface="Lato"/>
                <a:sym typeface="Lato"/>
              </a:rPr>
              <a:t>This finding supports previous research, highlights the value of promoting fall attendance, and aligns with current national, fall-based attendance-boosting policies and programs. When taken together with the idea that absences affect not only the absent child, but also raise the chance of other students being absent, it becomes even more crucial for administrators and policymakers to make informed decisions to address chronic absenteeism.</a:t>
            </a:r>
            <a:endParaRPr sz="700"/>
          </a:p>
        </p:txBody>
      </p:sp>
      <p:sp>
        <p:nvSpPr>
          <p:cNvPr id="253" name="Google Shape;253;p46"/>
          <p:cNvSpPr txBox="1"/>
          <p:nvPr/>
        </p:nvSpPr>
        <p:spPr>
          <a:xfrm>
            <a:off x="2990424" y="4731275"/>
            <a:ext cx="5983200" cy="221700"/>
          </a:xfrm>
          <a:prstGeom prst="rect">
            <a:avLst/>
          </a:prstGeom>
          <a:noFill/>
          <a:ln>
            <a:noFill/>
          </a:ln>
        </p:spPr>
        <p:txBody>
          <a:bodyPr spcFirstLastPara="1" wrap="square" lIns="0" tIns="0" rIns="0" bIns="0" anchor="t" anchorCtr="0">
            <a:spAutoFit/>
          </a:bodyPr>
          <a:lstStyle/>
          <a:p>
            <a:pPr marL="0" marR="0" lvl="0" indent="0" algn="r" rtl="0">
              <a:lnSpc>
                <a:spcPct val="140000"/>
              </a:lnSpc>
              <a:spcBef>
                <a:spcPts val="0"/>
              </a:spcBef>
              <a:spcAft>
                <a:spcPts val="0"/>
              </a:spcAft>
              <a:buNone/>
            </a:pPr>
            <a:r>
              <a:rPr lang="en" sz="600" b="0" i="0" u="none" strike="noStrike" cap="none">
                <a:solidFill>
                  <a:srgbClr val="000000"/>
                </a:solidFill>
                <a:latin typeface="Lato"/>
                <a:ea typeface="Lato"/>
                <a:cs typeface="Lato"/>
                <a:sym typeface="Lato"/>
              </a:rPr>
              <a:t>Gottfried, M. A., Kirksey, J. J., &amp; Ozuna, C. S. (2020). Exploring the Links Between Student and Classmate Chronic Absenteeism. Teachers College Record, 122(12), 1-28.</a:t>
            </a:r>
            <a:r>
              <a:rPr lang="en" sz="600" b="0" i="0" u="sng" strike="noStrike" cap="none">
                <a:solidFill>
                  <a:schemeClr val="hlink"/>
                </a:solidFill>
                <a:latin typeface="Lato"/>
                <a:ea typeface="Lato"/>
                <a:cs typeface="Lato"/>
                <a:sym typeface="Lato"/>
                <a:hlinkClick r:id="rId3"/>
              </a:rPr>
              <a:t> https://doi.org/10.1177/016146812012201205</a:t>
            </a:r>
            <a:endParaRPr sz="4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pic>
        <p:nvPicPr>
          <p:cNvPr id="258" name="Google Shape;258;p47"/>
          <p:cNvPicPr preferRelativeResize="0"/>
          <p:nvPr/>
        </p:nvPicPr>
        <p:blipFill>
          <a:blip r:embed="rId3">
            <a:alphaModFix/>
          </a:blip>
          <a:stretch>
            <a:fillRect/>
          </a:stretch>
        </p:blipFill>
        <p:spPr>
          <a:xfrm>
            <a:off x="152400" y="152400"/>
            <a:ext cx="8602138" cy="4838702"/>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pic>
        <p:nvPicPr>
          <p:cNvPr id="263" name="Google Shape;263;p48"/>
          <p:cNvPicPr preferRelativeResize="0"/>
          <p:nvPr/>
        </p:nvPicPr>
        <p:blipFill>
          <a:blip r:embed="rId3">
            <a:alphaModFix/>
          </a:blip>
          <a:stretch>
            <a:fillRect/>
          </a:stretch>
        </p:blipFill>
        <p:spPr>
          <a:xfrm>
            <a:off x="152400" y="152400"/>
            <a:ext cx="8602138" cy="4838702"/>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pic>
        <p:nvPicPr>
          <p:cNvPr id="268" name="Google Shape;268;p49"/>
          <p:cNvPicPr preferRelativeResize="0"/>
          <p:nvPr/>
        </p:nvPicPr>
        <p:blipFill>
          <a:blip r:embed="rId3">
            <a:alphaModFix/>
          </a:blip>
          <a:stretch>
            <a:fillRect/>
          </a:stretch>
        </p:blipFill>
        <p:spPr>
          <a:xfrm>
            <a:off x="152400" y="152400"/>
            <a:ext cx="8602138" cy="4838702"/>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pic>
        <p:nvPicPr>
          <p:cNvPr id="273" name="Google Shape;273;p50"/>
          <p:cNvPicPr preferRelativeResize="0"/>
          <p:nvPr/>
        </p:nvPicPr>
        <p:blipFill>
          <a:blip r:embed="rId3">
            <a:alphaModFix/>
          </a:blip>
          <a:stretch>
            <a:fillRect/>
          </a:stretch>
        </p:blipFill>
        <p:spPr>
          <a:xfrm>
            <a:off x="152400" y="152400"/>
            <a:ext cx="8602138" cy="4838702"/>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pic>
        <p:nvPicPr>
          <p:cNvPr id="278" name="Google Shape;278;p51"/>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82"/>
        <p:cNvGrpSpPr/>
        <p:nvPr/>
      </p:nvGrpSpPr>
      <p:grpSpPr>
        <a:xfrm>
          <a:off x="0" y="0"/>
          <a:ext cx="0" cy="0"/>
          <a:chOff x="0" y="0"/>
          <a:chExt cx="0" cy="0"/>
        </a:xfrm>
      </p:grpSpPr>
      <p:pic>
        <p:nvPicPr>
          <p:cNvPr id="283" name="Google Shape;283;p52"/>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146" name="Google Shape;146;p28"/>
          <p:cNvPicPr preferRelativeResize="0"/>
          <p:nvPr/>
        </p:nvPicPr>
        <p:blipFill>
          <a:blip r:embed="rId3">
            <a:alphaModFix/>
          </a:blip>
          <a:stretch>
            <a:fillRect/>
          </a:stretch>
        </p:blipFill>
        <p:spPr>
          <a:xfrm>
            <a:off x="-37375" y="0"/>
            <a:ext cx="9144000" cy="514350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pic>
        <p:nvPicPr>
          <p:cNvPr id="151" name="Google Shape;151;p29"/>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30"/>
          <p:cNvSpPr txBox="1"/>
          <p:nvPr/>
        </p:nvSpPr>
        <p:spPr>
          <a:xfrm>
            <a:off x="514350" y="536525"/>
            <a:ext cx="8115300" cy="9543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 sz="3100" b="1">
                <a:solidFill>
                  <a:srgbClr val="D26562"/>
                </a:solidFill>
                <a:latin typeface="Poppins Black"/>
                <a:ea typeface="Poppins Black"/>
                <a:cs typeface="Poppins Black"/>
                <a:sym typeface="Poppins Black"/>
              </a:rPr>
              <a:t>PEDAGOGY AND SIMULATION -</a:t>
            </a:r>
            <a:endParaRPr sz="3100" b="1">
              <a:solidFill>
                <a:srgbClr val="D26562"/>
              </a:solidFill>
              <a:latin typeface="Poppins Black"/>
              <a:ea typeface="Poppins Black"/>
              <a:cs typeface="Poppins Black"/>
              <a:sym typeface="Poppins Black"/>
            </a:endParaRPr>
          </a:p>
          <a:p>
            <a:pPr marL="0" marR="0" lvl="0" indent="0" algn="ctr" rtl="0">
              <a:lnSpc>
                <a:spcPct val="100000"/>
              </a:lnSpc>
              <a:spcBef>
                <a:spcPts val="0"/>
              </a:spcBef>
              <a:spcAft>
                <a:spcPts val="0"/>
              </a:spcAft>
              <a:buNone/>
            </a:pPr>
            <a:r>
              <a:rPr lang="en" sz="3100" b="1">
                <a:solidFill>
                  <a:srgbClr val="D26562"/>
                </a:solidFill>
                <a:latin typeface="Poppins Black"/>
                <a:ea typeface="Poppins Black"/>
                <a:cs typeface="Poppins Black"/>
                <a:sym typeface="Poppins Black"/>
              </a:rPr>
              <a:t>IN PREPARING TEACHERS AND ADMINS</a:t>
            </a:r>
            <a:endParaRPr sz="3100" b="1">
              <a:solidFill>
                <a:srgbClr val="D26562"/>
              </a:solidFill>
              <a:latin typeface="Poppins Black"/>
              <a:ea typeface="Poppins Black"/>
              <a:cs typeface="Poppins Black"/>
              <a:sym typeface="Poppins Black"/>
            </a:endParaRPr>
          </a:p>
        </p:txBody>
      </p:sp>
      <p:sp>
        <p:nvSpPr>
          <p:cNvPr id="157" name="Google Shape;157;p30"/>
          <p:cNvSpPr txBox="1"/>
          <p:nvPr/>
        </p:nvSpPr>
        <p:spPr>
          <a:xfrm>
            <a:off x="514350" y="1727450"/>
            <a:ext cx="8115300" cy="1496100"/>
          </a:xfrm>
          <a:prstGeom prst="rect">
            <a:avLst/>
          </a:prstGeom>
          <a:noFill/>
          <a:ln>
            <a:noFill/>
          </a:ln>
        </p:spPr>
        <p:txBody>
          <a:bodyPr spcFirstLastPara="1" wrap="square" lIns="0" tIns="0" rIns="0" bIns="0" anchor="t" anchorCtr="0">
            <a:spAutoFit/>
          </a:bodyPr>
          <a:lstStyle/>
          <a:p>
            <a:pPr marL="0" marR="0" lvl="0" indent="0" algn="l" rtl="0">
              <a:lnSpc>
                <a:spcPct val="109996"/>
              </a:lnSpc>
              <a:spcBef>
                <a:spcPts val="0"/>
              </a:spcBef>
              <a:spcAft>
                <a:spcPts val="0"/>
              </a:spcAft>
              <a:buNone/>
            </a:pPr>
            <a:r>
              <a:rPr lang="en" sz="1800">
                <a:solidFill>
                  <a:srgbClr val="4D5156"/>
                </a:solidFill>
                <a:highlight>
                  <a:srgbClr val="FFFFFF"/>
                </a:highlight>
                <a:latin typeface="Lato"/>
                <a:ea typeface="Lato"/>
                <a:cs typeface="Lato"/>
                <a:sym typeface="Lato"/>
              </a:rPr>
              <a:t>Pedagogy -  the art, science, or profession of teaching (M-W)</a:t>
            </a:r>
            <a:endParaRPr sz="1800">
              <a:solidFill>
                <a:srgbClr val="4D5156"/>
              </a:solidFill>
              <a:highlight>
                <a:srgbClr val="FFFFFF"/>
              </a:highlight>
              <a:latin typeface="Lato"/>
              <a:ea typeface="Lato"/>
              <a:cs typeface="Lato"/>
              <a:sym typeface="Lato"/>
            </a:endParaRPr>
          </a:p>
          <a:p>
            <a:pPr marL="0" marR="0" lvl="0" indent="0" algn="l" rtl="0">
              <a:lnSpc>
                <a:spcPct val="109996"/>
              </a:lnSpc>
              <a:spcBef>
                <a:spcPts val="0"/>
              </a:spcBef>
              <a:spcAft>
                <a:spcPts val="0"/>
              </a:spcAft>
              <a:buNone/>
            </a:pPr>
            <a:endParaRPr sz="1800">
              <a:solidFill>
                <a:srgbClr val="4D5156"/>
              </a:solidFill>
              <a:highlight>
                <a:srgbClr val="FFFFFF"/>
              </a:highlight>
              <a:latin typeface="Lato"/>
              <a:ea typeface="Lato"/>
              <a:cs typeface="Lato"/>
              <a:sym typeface="Lato"/>
            </a:endParaRPr>
          </a:p>
          <a:p>
            <a:pPr marL="457200" marR="0" lvl="0" indent="-342900" algn="l" rtl="0">
              <a:lnSpc>
                <a:spcPct val="109996"/>
              </a:lnSpc>
              <a:spcBef>
                <a:spcPts val="0"/>
              </a:spcBef>
              <a:spcAft>
                <a:spcPts val="0"/>
              </a:spcAft>
              <a:buClr>
                <a:srgbClr val="4D5156"/>
              </a:buClr>
              <a:buSzPts val="1800"/>
              <a:buFont typeface="Roboto"/>
              <a:buChar char="●"/>
            </a:pPr>
            <a:r>
              <a:rPr lang="en" sz="1800">
                <a:solidFill>
                  <a:srgbClr val="4D5156"/>
                </a:solidFill>
                <a:highlight>
                  <a:srgbClr val="FFFFFF"/>
                </a:highlight>
                <a:latin typeface="Lato"/>
                <a:ea typeface="Lato"/>
                <a:cs typeface="Lato"/>
                <a:sym typeface="Lato"/>
              </a:rPr>
              <a:t>Commonly understood as the approach to teaching, is the </a:t>
            </a:r>
            <a:r>
              <a:rPr lang="en" sz="1800" i="1">
                <a:solidFill>
                  <a:srgbClr val="4D5156"/>
                </a:solidFill>
                <a:highlight>
                  <a:srgbClr val="FFFFFF"/>
                </a:highlight>
                <a:latin typeface="Lato"/>
                <a:ea typeface="Lato"/>
                <a:cs typeface="Lato"/>
                <a:sym typeface="Lato"/>
              </a:rPr>
              <a:t>theory</a:t>
            </a:r>
            <a:r>
              <a:rPr lang="en" sz="1800">
                <a:solidFill>
                  <a:srgbClr val="4D5156"/>
                </a:solidFill>
                <a:highlight>
                  <a:srgbClr val="FFFFFF"/>
                </a:highlight>
                <a:latin typeface="Lato"/>
                <a:ea typeface="Lato"/>
                <a:cs typeface="Lato"/>
                <a:sym typeface="Lato"/>
              </a:rPr>
              <a:t> </a:t>
            </a:r>
            <a:r>
              <a:rPr lang="en" sz="1800" i="1">
                <a:solidFill>
                  <a:srgbClr val="4D5156"/>
                </a:solidFill>
                <a:highlight>
                  <a:srgbClr val="FFFFFF"/>
                </a:highlight>
                <a:latin typeface="Lato"/>
                <a:ea typeface="Lato"/>
                <a:cs typeface="Lato"/>
                <a:sym typeface="Lato"/>
              </a:rPr>
              <a:t>and practice</a:t>
            </a:r>
            <a:r>
              <a:rPr lang="en" sz="1800">
                <a:solidFill>
                  <a:srgbClr val="4D5156"/>
                </a:solidFill>
                <a:highlight>
                  <a:srgbClr val="FFFFFF"/>
                </a:highlight>
                <a:latin typeface="Lato"/>
                <a:ea typeface="Lato"/>
                <a:cs typeface="Lato"/>
                <a:sym typeface="Lato"/>
              </a:rPr>
              <a:t> of learning, and how this process influences, and is influenced by, </a:t>
            </a:r>
            <a:r>
              <a:rPr lang="en" sz="1800" i="1">
                <a:solidFill>
                  <a:srgbClr val="4D5156"/>
                </a:solidFill>
                <a:highlight>
                  <a:srgbClr val="FFFFFF"/>
                </a:highlight>
                <a:latin typeface="Lato"/>
                <a:ea typeface="Lato"/>
                <a:cs typeface="Lato"/>
                <a:sym typeface="Lato"/>
              </a:rPr>
              <a:t>the social, political and psychological development of learners</a:t>
            </a:r>
            <a:r>
              <a:rPr lang="en" sz="1800">
                <a:solidFill>
                  <a:srgbClr val="4D5156"/>
                </a:solidFill>
                <a:highlight>
                  <a:srgbClr val="FFFFFF"/>
                </a:highlight>
                <a:latin typeface="Lato"/>
                <a:ea typeface="Lato"/>
                <a:cs typeface="Lato"/>
                <a:sym typeface="Lato"/>
              </a:rPr>
              <a:t> -</a:t>
            </a:r>
            <a:r>
              <a:rPr lang="en" sz="1800" i="1">
                <a:solidFill>
                  <a:srgbClr val="4D5156"/>
                </a:solidFill>
                <a:highlight>
                  <a:srgbClr val="FFFFFF"/>
                </a:highlight>
                <a:latin typeface="Lato"/>
                <a:ea typeface="Lato"/>
                <a:cs typeface="Lato"/>
                <a:sym typeface="Lato"/>
              </a:rPr>
              <a:t> Wikipedia</a:t>
            </a:r>
            <a:endParaRPr sz="1800" i="1">
              <a:latin typeface="Lato"/>
              <a:ea typeface="Lato"/>
              <a:cs typeface="Lato"/>
              <a:sym typeface="Lato"/>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pic>
        <p:nvPicPr>
          <p:cNvPr id="162" name="Google Shape;162;p31"/>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167" name="Google Shape;167;p32"/>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172" name="Google Shape;172;p33"/>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pic>
        <p:nvPicPr>
          <p:cNvPr id="177" name="Google Shape;177;p34"/>
          <p:cNvPicPr preferRelativeResize="0"/>
          <p:nvPr/>
        </p:nvPicPr>
        <p:blipFill>
          <a:blip r:embed="rId3">
            <a:alphaModFix/>
          </a:blip>
          <a:stretch>
            <a:fillRect/>
          </a:stretch>
        </p:blipFill>
        <p:spPr>
          <a:xfrm>
            <a:off x="0" y="0"/>
            <a:ext cx="9143990" cy="5143500"/>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825</Words>
  <Application>Microsoft Office PowerPoint</Application>
  <PresentationFormat>On-screen Show (16:9)</PresentationFormat>
  <Paragraphs>64</Paragraphs>
  <Slides>27</Slides>
  <Notes>27</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27</vt:i4>
      </vt:variant>
    </vt:vector>
  </HeadingPairs>
  <TitlesOfParts>
    <vt:vector size="34" baseType="lpstr">
      <vt:lpstr>Lato</vt:lpstr>
      <vt:lpstr>Roboto</vt:lpstr>
      <vt:lpstr>Arial</vt:lpstr>
      <vt:lpstr>Calibri</vt:lpstr>
      <vt:lpstr>Poppins Black</vt:lpstr>
      <vt:lpstr>Simple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Doran, Thomas (dorants)</cp:lastModifiedBy>
  <cp:revision>1</cp:revision>
  <dcterms:modified xsi:type="dcterms:W3CDTF">2023-12-19T21:12:46Z</dcterms:modified>
</cp:coreProperties>
</file>